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>
        <p:scale>
          <a:sx n="119" d="100"/>
          <a:sy n="119" d="100"/>
        </p:scale>
        <p:origin x="2288" y="-2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5CD-8648-B24E-82E1-05ADA3AA5325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A158-FFFE-EE44-B2AF-B77704608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8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5CD-8648-B24E-82E1-05ADA3AA5325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A158-FFFE-EE44-B2AF-B77704608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846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5CD-8648-B24E-82E1-05ADA3AA5325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A158-FFFE-EE44-B2AF-B77704608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61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5CD-8648-B24E-82E1-05ADA3AA5325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A158-FFFE-EE44-B2AF-B77704608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72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5CD-8648-B24E-82E1-05ADA3AA5325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A158-FFFE-EE44-B2AF-B77704608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05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5CD-8648-B24E-82E1-05ADA3AA5325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A158-FFFE-EE44-B2AF-B77704608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20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5CD-8648-B24E-82E1-05ADA3AA5325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A158-FFFE-EE44-B2AF-B77704608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20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5CD-8648-B24E-82E1-05ADA3AA5325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A158-FFFE-EE44-B2AF-B77704608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23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5CD-8648-B24E-82E1-05ADA3AA5325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A158-FFFE-EE44-B2AF-B77704608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85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5CD-8648-B24E-82E1-05ADA3AA5325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A158-FFFE-EE44-B2AF-B77704608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68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B5CD-8648-B24E-82E1-05ADA3AA5325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A158-FFFE-EE44-B2AF-B77704608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12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6B5CD-8648-B24E-82E1-05ADA3AA5325}" type="datetimeFigureOut">
              <a:rPr kumimoji="1" lang="ja-JP" altLang="en-US" smtClean="0"/>
              <a:t>2023/9/12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8A158-FFFE-EE44-B2AF-B777046080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76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CEDE09C5-4E6C-7A0E-8E0E-14929D9FF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778" y="0"/>
            <a:ext cx="7003556" cy="9907588"/>
          </a:xfrm>
          <a:prstGeom prst="rect">
            <a:avLst/>
          </a:prstGeom>
        </p:spPr>
      </p:pic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F445CF56-890E-6DAF-C46E-F15D63360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5176" y="8554243"/>
            <a:ext cx="476250" cy="47625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8AAA2E0-57C0-2D30-0BAD-589771653EA7}"/>
              </a:ext>
            </a:extLst>
          </p:cNvPr>
          <p:cNvSpPr txBox="1"/>
          <p:nvPr/>
        </p:nvSpPr>
        <p:spPr>
          <a:xfrm>
            <a:off x="1011222" y="8558070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トルト口腔分析</a:t>
            </a:r>
            <a:r>
              <a:rPr kumimoji="1" lang="en" altLang="ja-JP" sz="1200" b="1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AI</a:t>
            </a:r>
            <a:r>
              <a:rPr kumimoji="1" lang="ja-JP" altLang="en-US" sz="1200" b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についての</a:t>
            </a:r>
          </a:p>
          <a:p>
            <a:r>
              <a:rPr kumimoji="1" lang="ja-JP" altLang="en-US" sz="1200" b="1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お問い合わせはこちら</a:t>
            </a:r>
          </a:p>
        </p:txBody>
      </p:sp>
    </p:spTree>
    <p:extLst>
      <p:ext uri="{BB962C8B-B14F-4D97-AF65-F5344CB8AC3E}">
        <p14:creationId xmlns:p14="http://schemas.microsoft.com/office/powerpoint/2010/main" val="792130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3A87615778E4F4C95DC1DA1CEE622B6" ma:contentTypeVersion="15" ma:contentTypeDescription="新しいドキュメントを作成します。" ma:contentTypeScope="" ma:versionID="99a4907cf48750651850151ec34c29bd">
  <xsd:schema xmlns:xsd="http://www.w3.org/2001/XMLSchema" xmlns:xs="http://www.w3.org/2001/XMLSchema" xmlns:p="http://schemas.microsoft.com/office/2006/metadata/properties" xmlns:ns2="cd209ad5-8507-4b86-96a4-2c548aa0b831" xmlns:ns3="90f5c98f-a9cf-4249-b3d1-fbd8505172ca" targetNamespace="http://schemas.microsoft.com/office/2006/metadata/properties" ma:root="true" ma:fieldsID="0d83e6ba1d1fcc4a6bb8b80f3f605cb1" ns2:_="" ns3:_="">
    <xsd:import namespace="cd209ad5-8507-4b86-96a4-2c548aa0b831"/>
    <xsd:import namespace="90f5c98f-a9cf-4249-b3d1-fbd8505172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09ad5-8507-4b86-96a4-2c548aa0b8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bb6d3cae-e502-4f3a-9a85-6f64f28646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f5c98f-a9cf-4249-b3d1-fbd8505172c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e9e3ad2-a970-43f2-86f7-d23ab88b9756}" ma:internalName="TaxCatchAll" ma:showField="CatchAllData" ma:web="90f5c98f-a9cf-4249-b3d1-fbd8505172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B710E4-7311-4DA2-8364-6F1AB13EFD8C}"/>
</file>

<file path=customXml/itemProps2.xml><?xml version="1.0" encoding="utf-8"?>
<ds:datastoreItem xmlns:ds="http://schemas.openxmlformats.org/officeDocument/2006/customXml" ds:itemID="{AA278B40-0BB8-4113-97D9-C7A48461E554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</TotalTime>
  <Words>10</Words>
  <Application>Microsoft Macintosh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Hiragino Maru Gothic Pro W4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渡辺 一樹 [Kazuki WATANABE]</dc:creator>
  <cp:lastModifiedBy>渡辺 一樹 [Kazuki WATANABE]</cp:lastModifiedBy>
  <cp:revision>6</cp:revision>
  <dcterms:created xsi:type="dcterms:W3CDTF">2023-09-12T07:42:31Z</dcterms:created>
  <dcterms:modified xsi:type="dcterms:W3CDTF">2023-09-12T08:09:51Z</dcterms:modified>
</cp:coreProperties>
</file>