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147375615" r:id="rId3"/>
    <p:sldId id="258" r:id="rId4"/>
    <p:sldId id="259" r:id="rId5"/>
    <p:sldId id="256" r:id="rId6"/>
    <p:sldId id="2147375619" r:id="rId7"/>
    <p:sldId id="2147375618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F83"/>
    <a:srgbClr val="CC4125"/>
    <a:srgbClr val="729FFA"/>
    <a:srgbClr val="9ADBFF"/>
    <a:srgbClr val="FEB0BB"/>
    <a:srgbClr val="FFE7EA"/>
    <a:srgbClr val="E6E6E6"/>
    <a:srgbClr val="FF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9615AE-4B18-4B3D-B49A-EAB2CE057532}" v="288" dt="2023-03-28T06:53:27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片岡 早紀 [Saki KATAOKA]" userId="b26b5787-ac42-48e4-aa84-0c5b4aba4747" providerId="ADAL" clId="{799615AE-4B18-4B3D-B49A-EAB2CE057532}"/>
    <pc:docChg chg="undo custSel addSld delSld modSld sldOrd">
      <pc:chgData name="片岡 早紀 [Saki KATAOKA]" userId="b26b5787-ac42-48e4-aa84-0c5b4aba4747" providerId="ADAL" clId="{799615AE-4B18-4B3D-B49A-EAB2CE057532}" dt="2023-03-28T07:08:39.763" v="1570" actId="207"/>
      <pc:docMkLst>
        <pc:docMk/>
      </pc:docMkLst>
      <pc:sldChg chg="modSp mod">
        <pc:chgData name="片岡 早紀 [Saki KATAOKA]" userId="b26b5787-ac42-48e4-aa84-0c5b4aba4747" providerId="ADAL" clId="{799615AE-4B18-4B3D-B49A-EAB2CE057532}" dt="2023-03-27T12:11:26.631" v="1" actId="6549"/>
        <pc:sldMkLst>
          <pc:docMk/>
          <pc:sldMk cId="0" sldId="258"/>
        </pc:sldMkLst>
        <pc:spChg chg="mod">
          <ac:chgData name="片岡 早紀 [Saki KATAOKA]" userId="b26b5787-ac42-48e4-aa84-0c5b4aba4747" providerId="ADAL" clId="{799615AE-4B18-4B3D-B49A-EAB2CE057532}" dt="2023-03-27T12:11:26.631" v="1" actId="6549"/>
          <ac:spMkLst>
            <pc:docMk/>
            <pc:sldMk cId="0" sldId="258"/>
            <ac:spMk id="95" creationId="{00000000-0000-0000-0000-000000000000}"/>
          </ac:spMkLst>
        </pc:spChg>
      </pc:sldChg>
      <pc:sldChg chg="addSp delSp modSp mod">
        <pc:chgData name="片岡 早紀 [Saki KATAOKA]" userId="b26b5787-ac42-48e4-aa84-0c5b4aba4747" providerId="ADAL" clId="{799615AE-4B18-4B3D-B49A-EAB2CE057532}" dt="2023-03-27T12:17:54.080" v="62" actId="6549"/>
        <pc:sldMkLst>
          <pc:docMk/>
          <pc:sldMk cId="1592651758" sldId="272"/>
        </pc:sldMkLst>
        <pc:spChg chg="add mod ord">
          <ac:chgData name="片岡 早紀 [Saki KATAOKA]" userId="b26b5787-ac42-48e4-aa84-0c5b4aba4747" providerId="ADAL" clId="{799615AE-4B18-4B3D-B49A-EAB2CE057532}" dt="2023-03-27T12:16:18.862" v="54" actId="14100"/>
          <ac:spMkLst>
            <pc:docMk/>
            <pc:sldMk cId="1592651758" sldId="272"/>
            <ac:spMk id="5" creationId="{7D56901A-BFC6-B150-2576-F25897E0B8D2}"/>
          </ac:spMkLst>
        </pc:spChg>
        <pc:spChg chg="mod">
          <ac:chgData name="片岡 早紀 [Saki KATAOKA]" userId="b26b5787-ac42-48e4-aa84-0c5b4aba4747" providerId="ADAL" clId="{799615AE-4B18-4B3D-B49A-EAB2CE057532}" dt="2023-03-27T12:17:54.080" v="62" actId="6549"/>
          <ac:spMkLst>
            <pc:docMk/>
            <pc:sldMk cId="1592651758" sldId="272"/>
            <ac:spMk id="8" creationId="{A43D8C60-3C71-1BE9-BE8B-2861A063B84F}"/>
          </ac:spMkLst>
        </pc:spChg>
        <pc:spChg chg="del">
          <ac:chgData name="片岡 早紀 [Saki KATAOKA]" userId="b26b5787-ac42-48e4-aa84-0c5b4aba4747" providerId="ADAL" clId="{799615AE-4B18-4B3D-B49A-EAB2CE057532}" dt="2023-03-27T12:13:29.223" v="33" actId="478"/>
          <ac:spMkLst>
            <pc:docMk/>
            <pc:sldMk cId="1592651758" sldId="272"/>
            <ac:spMk id="11" creationId="{AC24F46C-5133-C010-EAE6-89B25038D954}"/>
          </ac:spMkLst>
        </pc:spChg>
        <pc:spChg chg="mod">
          <ac:chgData name="片岡 早紀 [Saki KATAOKA]" userId="b26b5787-ac42-48e4-aa84-0c5b4aba4747" providerId="ADAL" clId="{799615AE-4B18-4B3D-B49A-EAB2CE057532}" dt="2023-03-27T12:16:10.797" v="51" actId="14100"/>
          <ac:spMkLst>
            <pc:docMk/>
            <pc:sldMk cId="1592651758" sldId="272"/>
            <ac:spMk id="95" creationId="{00000000-0000-0000-0000-000000000000}"/>
          </ac:spMkLst>
        </pc:spChg>
      </pc:sldChg>
      <pc:sldChg chg="modSp mod">
        <pc:chgData name="片岡 早紀 [Saki KATAOKA]" userId="b26b5787-ac42-48e4-aa84-0c5b4aba4747" providerId="ADAL" clId="{799615AE-4B18-4B3D-B49A-EAB2CE057532}" dt="2023-03-28T01:45:29.651" v="321"/>
        <pc:sldMkLst>
          <pc:docMk/>
          <pc:sldMk cId="1261622033" sldId="2147375615"/>
        </pc:sldMkLst>
        <pc:spChg chg="mod">
          <ac:chgData name="片岡 早紀 [Saki KATAOKA]" userId="b26b5787-ac42-48e4-aa84-0c5b4aba4747" providerId="ADAL" clId="{799615AE-4B18-4B3D-B49A-EAB2CE057532}" dt="2023-03-28T01:45:15.135" v="317" actId="20577"/>
          <ac:spMkLst>
            <pc:docMk/>
            <pc:sldMk cId="1261622033" sldId="2147375615"/>
            <ac:spMk id="8" creationId="{DAEF0B1C-0F05-951E-9C4A-7ADBEFF14756}"/>
          </ac:spMkLst>
        </pc:spChg>
        <pc:spChg chg="mod">
          <ac:chgData name="片岡 早紀 [Saki KATAOKA]" userId="b26b5787-ac42-48e4-aa84-0c5b4aba4747" providerId="ADAL" clId="{799615AE-4B18-4B3D-B49A-EAB2CE057532}" dt="2023-03-28T01:45:29.651" v="321"/>
          <ac:spMkLst>
            <pc:docMk/>
            <pc:sldMk cId="1261622033" sldId="2147375615"/>
            <ac:spMk id="11" creationId="{DE1DFBDA-3541-846C-C6EC-CFE826DB3D96}"/>
          </ac:spMkLst>
        </pc:spChg>
        <pc:spChg chg="mod">
          <ac:chgData name="片岡 早紀 [Saki KATAOKA]" userId="b26b5787-ac42-48e4-aa84-0c5b4aba4747" providerId="ADAL" clId="{799615AE-4B18-4B3D-B49A-EAB2CE057532}" dt="2023-03-28T01:44:56.363" v="306" actId="207"/>
          <ac:spMkLst>
            <pc:docMk/>
            <pc:sldMk cId="1261622033" sldId="2147375615"/>
            <ac:spMk id="31" creationId="{26BFC2CF-228D-2E2C-677B-F7EFD890BA1E}"/>
          </ac:spMkLst>
        </pc:spChg>
        <pc:spChg chg="mod">
          <ac:chgData name="片岡 早紀 [Saki KATAOKA]" userId="b26b5787-ac42-48e4-aa84-0c5b4aba4747" providerId="ADAL" clId="{799615AE-4B18-4B3D-B49A-EAB2CE057532}" dt="2023-03-28T01:45:23.224" v="319"/>
          <ac:spMkLst>
            <pc:docMk/>
            <pc:sldMk cId="1261622033" sldId="2147375615"/>
            <ac:spMk id="33" creationId="{924A0810-4F56-4C06-BAC3-1B6E144E31A4}"/>
          </ac:spMkLst>
        </pc:spChg>
      </pc:sldChg>
      <pc:sldChg chg="addSp delSp modSp add del mod">
        <pc:chgData name="片岡 早紀 [Saki KATAOKA]" userId="b26b5787-ac42-48e4-aa84-0c5b4aba4747" providerId="ADAL" clId="{799615AE-4B18-4B3D-B49A-EAB2CE057532}" dt="2023-03-28T06:52:28.989" v="1210" actId="47"/>
        <pc:sldMkLst>
          <pc:docMk/>
          <pc:sldMk cId="3541140017" sldId="2147375617"/>
        </pc:sldMkLst>
        <pc:spChg chg="del mod">
          <ac:chgData name="片岡 早紀 [Saki KATAOKA]" userId="b26b5787-ac42-48e4-aa84-0c5b4aba4747" providerId="ADAL" clId="{799615AE-4B18-4B3D-B49A-EAB2CE057532}" dt="2023-03-28T01:39:25.912" v="213"/>
          <ac:spMkLst>
            <pc:docMk/>
            <pc:sldMk cId="3541140017" sldId="2147375617"/>
            <ac:spMk id="2" creationId="{0965A8D7-1065-581C-9B9E-6734AF3D61BC}"/>
          </ac:spMkLst>
        </pc:spChg>
        <pc:spChg chg="del mod">
          <ac:chgData name="片岡 早紀 [Saki KATAOKA]" userId="b26b5787-ac42-48e4-aa84-0c5b4aba4747" providerId="ADAL" clId="{799615AE-4B18-4B3D-B49A-EAB2CE057532}" dt="2023-03-28T01:38:33.510" v="186"/>
          <ac:spMkLst>
            <pc:docMk/>
            <pc:sldMk cId="3541140017" sldId="2147375617"/>
            <ac:spMk id="3" creationId="{F1414190-9C9C-1F2A-0DF0-569F162AF761}"/>
          </ac:spMkLst>
        </pc:spChg>
        <pc:spChg chg="add mod">
          <ac:chgData name="片岡 早紀 [Saki KATAOKA]" userId="b26b5787-ac42-48e4-aa84-0c5b4aba4747" providerId="ADAL" clId="{799615AE-4B18-4B3D-B49A-EAB2CE057532}" dt="2023-03-28T01:36:17.221" v="88" actId="1076"/>
          <ac:spMkLst>
            <pc:docMk/>
            <pc:sldMk cId="3541140017" sldId="2147375617"/>
            <ac:spMk id="4" creationId="{DBEAAE09-C0F4-61E3-6714-52B5E9349EC9}"/>
          </ac:spMkLst>
        </pc:spChg>
        <pc:spChg chg="add mod">
          <ac:chgData name="片岡 早紀 [Saki KATAOKA]" userId="b26b5787-ac42-48e4-aa84-0c5b4aba4747" providerId="ADAL" clId="{799615AE-4B18-4B3D-B49A-EAB2CE057532}" dt="2023-03-28T01:36:26.291" v="91" actId="1076"/>
          <ac:spMkLst>
            <pc:docMk/>
            <pc:sldMk cId="3541140017" sldId="2147375617"/>
            <ac:spMk id="5" creationId="{DCB2FF6C-2C35-FE6F-B90B-4D875F7DB67E}"/>
          </ac:spMkLst>
        </pc:spChg>
        <pc:spChg chg="del">
          <ac:chgData name="片岡 早紀 [Saki KATAOKA]" userId="b26b5787-ac42-48e4-aa84-0c5b4aba4747" providerId="ADAL" clId="{799615AE-4B18-4B3D-B49A-EAB2CE057532}" dt="2023-03-28T01:39:57.195" v="229" actId="478"/>
          <ac:spMkLst>
            <pc:docMk/>
            <pc:sldMk cId="3541140017" sldId="2147375617"/>
            <ac:spMk id="6" creationId="{7891C508-AFD5-B90E-3FD5-1D79D35FCBA6}"/>
          </ac:spMkLst>
        </pc:spChg>
        <pc:spChg chg="add mod">
          <ac:chgData name="片岡 早紀 [Saki KATAOKA]" userId="b26b5787-ac42-48e4-aa84-0c5b4aba4747" providerId="ADAL" clId="{799615AE-4B18-4B3D-B49A-EAB2CE057532}" dt="2023-03-28T01:36:39.846" v="94" actId="1076"/>
          <ac:spMkLst>
            <pc:docMk/>
            <pc:sldMk cId="3541140017" sldId="2147375617"/>
            <ac:spMk id="7" creationId="{A826FCF8-4CC1-4D32-9B22-CC3C26013206}"/>
          </ac:spMkLst>
        </pc:spChg>
        <pc:spChg chg="del">
          <ac:chgData name="片岡 早紀 [Saki KATAOKA]" userId="b26b5787-ac42-48e4-aa84-0c5b4aba4747" providerId="ADAL" clId="{799615AE-4B18-4B3D-B49A-EAB2CE057532}" dt="2023-03-28T01:39:25.912" v="211" actId="478"/>
          <ac:spMkLst>
            <pc:docMk/>
            <pc:sldMk cId="3541140017" sldId="2147375617"/>
            <ac:spMk id="8" creationId="{15764B9C-4245-25E9-994A-56D5A4F096C0}"/>
          </ac:spMkLst>
        </pc:spChg>
        <pc:spChg chg="add mod">
          <ac:chgData name="片岡 早紀 [Saki KATAOKA]" userId="b26b5787-ac42-48e4-aa84-0c5b4aba4747" providerId="ADAL" clId="{799615AE-4B18-4B3D-B49A-EAB2CE057532}" dt="2023-03-28T01:36:51.837" v="97" actId="1076"/>
          <ac:spMkLst>
            <pc:docMk/>
            <pc:sldMk cId="3541140017" sldId="2147375617"/>
            <ac:spMk id="9" creationId="{7DC7BE3F-62F0-2DE9-9836-DE6E13DBC17B}"/>
          </ac:spMkLst>
        </pc:spChg>
        <pc:spChg chg="add del mod">
          <ac:chgData name="片岡 早紀 [Saki KATAOKA]" userId="b26b5787-ac42-48e4-aa84-0c5b4aba4747" providerId="ADAL" clId="{799615AE-4B18-4B3D-B49A-EAB2CE057532}" dt="2023-03-28T01:39:08.800" v="206"/>
          <ac:spMkLst>
            <pc:docMk/>
            <pc:sldMk cId="3541140017" sldId="2147375617"/>
            <ac:spMk id="11" creationId="{13692E01-5C45-3455-80D0-733B215F56D7}"/>
          </ac:spMkLst>
        </pc:spChg>
        <pc:spChg chg="mod">
          <ac:chgData name="片岡 早紀 [Saki KATAOKA]" userId="b26b5787-ac42-48e4-aa84-0c5b4aba4747" providerId="ADAL" clId="{799615AE-4B18-4B3D-B49A-EAB2CE057532}" dt="2023-03-27T12:17:18.693" v="60" actId="207"/>
          <ac:spMkLst>
            <pc:docMk/>
            <pc:sldMk cId="3541140017" sldId="2147375617"/>
            <ac:spMk id="12" creationId="{8233A279-0ADC-5ECC-411A-7A866FD5EDCF}"/>
          </ac:spMkLst>
        </pc:spChg>
        <pc:spChg chg="add mod">
          <ac:chgData name="片岡 早紀 [Saki KATAOKA]" userId="b26b5787-ac42-48e4-aa84-0c5b4aba4747" providerId="ADAL" clId="{799615AE-4B18-4B3D-B49A-EAB2CE057532}" dt="2023-03-28T01:38:53.839" v="198" actId="1076"/>
          <ac:spMkLst>
            <pc:docMk/>
            <pc:sldMk cId="3541140017" sldId="2147375617"/>
            <ac:spMk id="18" creationId="{655EA5DE-9761-CB4A-289D-DA609821DF6A}"/>
          </ac:spMkLst>
        </pc:spChg>
        <pc:spChg chg="mod">
          <ac:chgData name="片岡 早紀 [Saki KATAOKA]" userId="b26b5787-ac42-48e4-aa84-0c5b4aba4747" providerId="ADAL" clId="{799615AE-4B18-4B3D-B49A-EAB2CE057532}" dt="2023-03-28T01:37:52.943" v="127" actId="20577"/>
          <ac:spMkLst>
            <pc:docMk/>
            <pc:sldMk cId="3541140017" sldId="2147375617"/>
            <ac:spMk id="21" creationId="{1F09343D-BD52-C8EA-37FE-27CF4E1907F5}"/>
          </ac:spMkLst>
        </pc:spChg>
        <pc:spChg chg="add mod">
          <ac:chgData name="片岡 早紀 [Saki KATAOKA]" userId="b26b5787-ac42-48e4-aa84-0c5b4aba4747" providerId="ADAL" clId="{799615AE-4B18-4B3D-B49A-EAB2CE057532}" dt="2023-03-28T01:38:59.708" v="200" actId="1076"/>
          <ac:spMkLst>
            <pc:docMk/>
            <pc:sldMk cId="3541140017" sldId="2147375617"/>
            <ac:spMk id="23" creationId="{07E217B7-1CED-2B12-D8CD-CA1B33B05C5F}"/>
          </ac:spMkLst>
        </pc:spChg>
        <pc:spChg chg="del">
          <ac:chgData name="片岡 早紀 [Saki KATAOKA]" userId="b26b5787-ac42-48e4-aa84-0c5b4aba4747" providerId="ADAL" clId="{799615AE-4B18-4B3D-B49A-EAB2CE057532}" dt="2023-03-28T01:36:41.329" v="95" actId="478"/>
          <ac:spMkLst>
            <pc:docMk/>
            <pc:sldMk cId="3541140017" sldId="2147375617"/>
            <ac:spMk id="24" creationId="{497FA2C1-D6D9-153F-F3B0-F81B445FB29A}"/>
          </ac:spMkLst>
        </pc:spChg>
        <pc:spChg chg="add mod">
          <ac:chgData name="片岡 早紀 [Saki KATAOKA]" userId="b26b5787-ac42-48e4-aa84-0c5b4aba4747" providerId="ADAL" clId="{799615AE-4B18-4B3D-B49A-EAB2CE057532}" dt="2023-03-28T01:39:03.647" v="202" actId="1076"/>
          <ac:spMkLst>
            <pc:docMk/>
            <pc:sldMk cId="3541140017" sldId="2147375617"/>
            <ac:spMk id="25" creationId="{461C91EC-0297-2FFF-CE5E-B53B6AF3088A}"/>
          </ac:spMkLst>
        </pc:spChg>
        <pc:spChg chg="add mod">
          <ac:chgData name="片岡 早紀 [Saki KATAOKA]" userId="b26b5787-ac42-48e4-aa84-0c5b4aba4747" providerId="ADAL" clId="{799615AE-4B18-4B3D-B49A-EAB2CE057532}" dt="2023-03-28T01:39:07.188" v="204" actId="1076"/>
          <ac:spMkLst>
            <pc:docMk/>
            <pc:sldMk cId="3541140017" sldId="2147375617"/>
            <ac:spMk id="26" creationId="{F3A85A96-796D-4E33-6BAA-83806F6A5829}"/>
          </ac:spMkLst>
        </pc:spChg>
        <pc:spChg chg="add del mod">
          <ac:chgData name="片岡 早紀 [Saki KATAOKA]" userId="b26b5787-ac42-48e4-aa84-0c5b4aba4747" providerId="ADAL" clId="{799615AE-4B18-4B3D-B49A-EAB2CE057532}" dt="2023-03-28T06:52:26.336" v="1209" actId="21"/>
          <ac:spMkLst>
            <pc:docMk/>
            <pc:sldMk cId="3541140017" sldId="2147375617"/>
            <ac:spMk id="27" creationId="{D841D2E2-9F86-1CBE-9A86-CDD7333AAEF8}"/>
          </ac:spMkLst>
        </pc:spChg>
        <pc:spChg chg="add del mod">
          <ac:chgData name="片岡 早紀 [Saki KATAOKA]" userId="b26b5787-ac42-48e4-aa84-0c5b4aba4747" providerId="ADAL" clId="{799615AE-4B18-4B3D-B49A-EAB2CE057532}" dt="2023-03-28T06:52:26.336" v="1209" actId="21"/>
          <ac:spMkLst>
            <pc:docMk/>
            <pc:sldMk cId="3541140017" sldId="2147375617"/>
            <ac:spMk id="29" creationId="{FC45AFAE-04A9-F4EB-D361-9B779823060E}"/>
          </ac:spMkLst>
        </pc:spChg>
        <pc:spChg chg="add del mod">
          <ac:chgData name="片岡 早紀 [Saki KATAOKA]" userId="b26b5787-ac42-48e4-aa84-0c5b4aba4747" providerId="ADAL" clId="{799615AE-4B18-4B3D-B49A-EAB2CE057532}" dt="2023-03-28T06:52:26.336" v="1209" actId="21"/>
          <ac:spMkLst>
            <pc:docMk/>
            <pc:sldMk cId="3541140017" sldId="2147375617"/>
            <ac:spMk id="30" creationId="{22AE275B-2849-8C07-7442-C0B34A362FBE}"/>
          </ac:spMkLst>
        </pc:spChg>
        <pc:spChg chg="add del mod">
          <ac:chgData name="片岡 早紀 [Saki KATAOKA]" userId="b26b5787-ac42-48e4-aa84-0c5b4aba4747" providerId="ADAL" clId="{799615AE-4B18-4B3D-B49A-EAB2CE057532}" dt="2023-03-28T06:52:26.336" v="1209" actId="21"/>
          <ac:spMkLst>
            <pc:docMk/>
            <pc:sldMk cId="3541140017" sldId="2147375617"/>
            <ac:spMk id="32" creationId="{1AD1FB8E-0A1A-1884-6B79-F4D53F169B1A}"/>
          </ac:spMkLst>
        </pc:spChg>
        <pc:spChg chg="add del mod">
          <ac:chgData name="片岡 早紀 [Saki KATAOKA]" userId="b26b5787-ac42-48e4-aa84-0c5b4aba4747" providerId="ADAL" clId="{799615AE-4B18-4B3D-B49A-EAB2CE057532}" dt="2023-03-28T06:52:26.336" v="1209" actId="21"/>
          <ac:spMkLst>
            <pc:docMk/>
            <pc:sldMk cId="3541140017" sldId="2147375617"/>
            <ac:spMk id="33" creationId="{49CBC220-3BF7-7973-A8C8-38BF159D5DBA}"/>
          </ac:spMkLst>
        </pc:spChg>
        <pc:spChg chg="add mod">
          <ac:chgData name="片岡 早紀 [Saki KATAOKA]" userId="b26b5787-ac42-48e4-aa84-0c5b4aba4747" providerId="ADAL" clId="{799615AE-4B18-4B3D-B49A-EAB2CE057532}" dt="2023-03-28T01:41:14.451" v="289"/>
          <ac:spMkLst>
            <pc:docMk/>
            <pc:sldMk cId="3541140017" sldId="2147375617"/>
            <ac:spMk id="34" creationId="{34454796-5F45-3D5A-F3E2-89F46CF63FBB}"/>
          </ac:spMkLst>
        </pc:spChg>
        <pc:spChg chg="del">
          <ac:chgData name="片岡 早紀 [Saki KATAOKA]" userId="b26b5787-ac42-48e4-aa84-0c5b4aba4747" providerId="ADAL" clId="{799615AE-4B18-4B3D-B49A-EAB2CE057532}" dt="2023-03-28T01:36:28.020" v="92" actId="478"/>
          <ac:spMkLst>
            <pc:docMk/>
            <pc:sldMk cId="3541140017" sldId="2147375617"/>
            <ac:spMk id="39" creationId="{19E314CB-AE86-B064-615D-49D5A789F2C4}"/>
          </ac:spMkLst>
        </pc:spChg>
        <pc:spChg chg="del">
          <ac:chgData name="片岡 早紀 [Saki KATAOKA]" userId="b26b5787-ac42-48e4-aa84-0c5b4aba4747" providerId="ADAL" clId="{799615AE-4B18-4B3D-B49A-EAB2CE057532}" dt="2023-03-28T01:36:18.501" v="89" actId="478"/>
          <ac:spMkLst>
            <pc:docMk/>
            <pc:sldMk cId="3541140017" sldId="2147375617"/>
            <ac:spMk id="42" creationId="{ADB024E2-C819-FB62-5AC5-47196B5127B2}"/>
          </ac:spMkLst>
        </pc:spChg>
        <pc:spChg chg="del mod">
          <ac:chgData name="片岡 早紀 [Saki KATAOKA]" userId="b26b5787-ac42-48e4-aa84-0c5b4aba4747" providerId="ADAL" clId="{799615AE-4B18-4B3D-B49A-EAB2CE057532}" dt="2023-03-28T01:36:08.755" v="86" actId="478"/>
          <ac:spMkLst>
            <pc:docMk/>
            <pc:sldMk cId="3541140017" sldId="2147375617"/>
            <ac:spMk id="43" creationId="{FA4F79EC-7FF9-2403-CCFB-8E1C4F6D87D1}"/>
          </ac:spMkLst>
        </pc:spChg>
        <pc:spChg chg="mod">
          <ac:chgData name="片岡 早紀 [Saki KATAOKA]" userId="b26b5787-ac42-48e4-aa84-0c5b4aba4747" providerId="ADAL" clId="{799615AE-4B18-4B3D-B49A-EAB2CE057532}" dt="2023-03-28T01:35:54.818" v="83" actId="14100"/>
          <ac:spMkLst>
            <pc:docMk/>
            <pc:sldMk cId="3541140017" sldId="2147375617"/>
            <ac:spMk id="45" creationId="{9A9CE42D-5E40-9656-52EF-B354950401C3}"/>
          </ac:spMkLst>
        </pc:spChg>
        <pc:spChg chg="del">
          <ac:chgData name="片岡 早紀 [Saki KATAOKA]" userId="b26b5787-ac42-48e4-aa84-0c5b4aba4747" providerId="ADAL" clId="{799615AE-4B18-4B3D-B49A-EAB2CE057532}" dt="2023-03-28T01:37:58.512" v="128" actId="478"/>
          <ac:spMkLst>
            <pc:docMk/>
            <pc:sldMk cId="3541140017" sldId="2147375617"/>
            <ac:spMk id="47" creationId="{C36C1102-777B-BF88-B408-E22367FBDEE2}"/>
          </ac:spMkLst>
        </pc:spChg>
        <pc:spChg chg="mod">
          <ac:chgData name="片岡 早紀 [Saki KATAOKA]" userId="b26b5787-ac42-48e4-aa84-0c5b4aba4747" providerId="ADAL" clId="{799615AE-4B18-4B3D-B49A-EAB2CE057532}" dt="2023-03-28T01:37:41.325" v="118" actId="6549"/>
          <ac:spMkLst>
            <pc:docMk/>
            <pc:sldMk cId="3541140017" sldId="2147375617"/>
            <ac:spMk id="48" creationId="{F2F9E64A-B840-4B15-3729-ED0F86B37B24}"/>
          </ac:spMkLst>
        </pc:spChg>
        <pc:spChg chg="del mod">
          <ac:chgData name="片岡 早紀 [Saki KATAOKA]" userId="b26b5787-ac42-48e4-aa84-0c5b4aba4747" providerId="ADAL" clId="{799615AE-4B18-4B3D-B49A-EAB2CE057532}" dt="2023-03-28T01:38:33.510" v="188"/>
          <ac:spMkLst>
            <pc:docMk/>
            <pc:sldMk cId="3541140017" sldId="2147375617"/>
            <ac:spMk id="54" creationId="{F20EF0E5-D4DC-55B1-1B96-01DF28B332A1}"/>
          </ac:spMkLst>
        </pc:spChg>
        <pc:spChg chg="del mod">
          <ac:chgData name="片岡 早紀 [Saki KATAOKA]" userId="b26b5787-ac42-48e4-aa84-0c5b4aba4747" providerId="ADAL" clId="{799615AE-4B18-4B3D-B49A-EAB2CE057532}" dt="2023-03-28T01:38:33.510" v="190"/>
          <ac:spMkLst>
            <pc:docMk/>
            <pc:sldMk cId="3541140017" sldId="2147375617"/>
            <ac:spMk id="55" creationId="{BC9191D2-271B-FFCC-82D1-BBE90CD0E43C}"/>
          </ac:spMkLst>
        </pc:spChg>
        <pc:spChg chg="del mod">
          <ac:chgData name="片岡 早紀 [Saki KATAOKA]" userId="b26b5787-ac42-48e4-aa84-0c5b4aba4747" providerId="ADAL" clId="{799615AE-4B18-4B3D-B49A-EAB2CE057532}" dt="2023-03-28T01:38:33.510" v="192"/>
          <ac:spMkLst>
            <pc:docMk/>
            <pc:sldMk cId="3541140017" sldId="2147375617"/>
            <ac:spMk id="56" creationId="{2D2F0BCC-5EC4-614C-8DE2-2510244A5BD2}"/>
          </ac:spMkLst>
        </pc:spChg>
        <pc:spChg chg="del mod">
          <ac:chgData name="片岡 早紀 [Saki KATAOKA]" userId="b26b5787-ac42-48e4-aa84-0c5b4aba4747" providerId="ADAL" clId="{799615AE-4B18-4B3D-B49A-EAB2CE057532}" dt="2023-03-28T01:38:33.510" v="194"/>
          <ac:spMkLst>
            <pc:docMk/>
            <pc:sldMk cId="3541140017" sldId="2147375617"/>
            <ac:spMk id="57" creationId="{5B55AE99-6313-8568-8EB8-A1C4FE03E123}"/>
          </ac:spMkLst>
        </pc:spChg>
        <pc:spChg chg="del">
          <ac:chgData name="片岡 早紀 [Saki KATAOKA]" userId="b26b5787-ac42-48e4-aa84-0c5b4aba4747" providerId="ADAL" clId="{799615AE-4B18-4B3D-B49A-EAB2CE057532}" dt="2023-03-28T01:40:06.901" v="232" actId="478"/>
          <ac:spMkLst>
            <pc:docMk/>
            <pc:sldMk cId="3541140017" sldId="2147375617"/>
            <ac:spMk id="1025" creationId="{8E5F0F75-C660-BF4E-A594-DE39CAD17BFA}"/>
          </ac:spMkLst>
        </pc:spChg>
        <pc:spChg chg="del">
          <ac:chgData name="片岡 早紀 [Saki KATAOKA]" userId="b26b5787-ac42-48e4-aa84-0c5b4aba4747" providerId="ADAL" clId="{799615AE-4B18-4B3D-B49A-EAB2CE057532}" dt="2023-03-28T01:40:22.912" v="235" actId="478"/>
          <ac:spMkLst>
            <pc:docMk/>
            <pc:sldMk cId="3541140017" sldId="2147375617"/>
            <ac:spMk id="1027" creationId="{374BF101-9C8D-CBCB-AFBD-1890DA685E58}"/>
          </ac:spMkLst>
        </pc:spChg>
      </pc:sldChg>
      <pc:sldChg chg="addSp delSp modSp add mod">
        <pc:chgData name="片岡 早紀 [Saki KATAOKA]" userId="b26b5787-ac42-48e4-aa84-0c5b4aba4747" providerId="ADAL" clId="{799615AE-4B18-4B3D-B49A-EAB2CE057532}" dt="2023-03-28T07:08:23.549" v="1569" actId="1036"/>
        <pc:sldMkLst>
          <pc:docMk/>
          <pc:sldMk cId="140877530" sldId="2147375618"/>
        </pc:sldMkLst>
        <pc:spChg chg="mod">
          <ac:chgData name="片岡 早紀 [Saki KATAOKA]" userId="b26b5787-ac42-48e4-aa84-0c5b4aba4747" providerId="ADAL" clId="{799615AE-4B18-4B3D-B49A-EAB2CE057532}" dt="2023-03-28T06:38:13.500" v="718" actId="1076"/>
          <ac:spMkLst>
            <pc:docMk/>
            <pc:sldMk cId="140877530" sldId="2147375618"/>
            <ac:spMk id="2" creationId="{0965A8D7-1065-581C-9B9E-6734AF3D61BC}"/>
          </ac:spMkLst>
        </pc:spChg>
        <pc:spChg chg="mod">
          <ac:chgData name="片岡 早紀 [Saki KATAOKA]" userId="b26b5787-ac42-48e4-aa84-0c5b4aba4747" providerId="ADAL" clId="{799615AE-4B18-4B3D-B49A-EAB2CE057532}" dt="2023-03-28T06:45:33.263" v="984" actId="14100"/>
          <ac:spMkLst>
            <pc:docMk/>
            <pc:sldMk cId="140877530" sldId="2147375618"/>
            <ac:spMk id="3" creationId="{F1414190-9C9C-1F2A-0DF0-569F162AF761}"/>
          </ac:spMkLst>
        </pc:spChg>
        <pc:spChg chg="mod">
          <ac:chgData name="片岡 早紀 [Saki KATAOKA]" userId="b26b5787-ac42-48e4-aa84-0c5b4aba4747" providerId="ADAL" clId="{799615AE-4B18-4B3D-B49A-EAB2CE057532}" dt="2023-03-28T06:49:11.317" v="1055" actId="1076"/>
          <ac:spMkLst>
            <pc:docMk/>
            <pc:sldMk cId="140877530" sldId="2147375618"/>
            <ac:spMk id="4" creationId="{DBEAAE09-C0F4-61E3-6714-52B5E9349EC9}"/>
          </ac:spMkLst>
        </pc:spChg>
        <pc:spChg chg="mod">
          <ac:chgData name="片岡 早紀 [Saki KATAOKA]" userId="b26b5787-ac42-48e4-aa84-0c5b4aba4747" providerId="ADAL" clId="{799615AE-4B18-4B3D-B49A-EAB2CE057532}" dt="2023-03-28T06:49:06.659" v="1054" actId="1076"/>
          <ac:spMkLst>
            <pc:docMk/>
            <pc:sldMk cId="140877530" sldId="2147375618"/>
            <ac:spMk id="5" creationId="{DCB2FF6C-2C35-FE6F-B90B-4D875F7DB67E}"/>
          </ac:spMkLst>
        </pc:spChg>
        <pc:spChg chg="add del mod">
          <ac:chgData name="片岡 早紀 [Saki KATAOKA]" userId="b26b5787-ac42-48e4-aa84-0c5b4aba4747" providerId="ADAL" clId="{799615AE-4B18-4B3D-B49A-EAB2CE057532}" dt="2023-03-28T06:23:17.345" v="488" actId="478"/>
          <ac:spMkLst>
            <pc:docMk/>
            <pc:sldMk cId="140877530" sldId="2147375618"/>
            <ac:spMk id="6" creationId="{7891C508-AFD5-B90E-3FD5-1D79D35FCBA6}"/>
          </ac:spMkLst>
        </pc:spChg>
        <pc:spChg chg="del mod">
          <ac:chgData name="片岡 早紀 [Saki KATAOKA]" userId="b26b5787-ac42-48e4-aa84-0c5b4aba4747" providerId="ADAL" clId="{799615AE-4B18-4B3D-B49A-EAB2CE057532}" dt="2023-03-28T06:25:34.761" v="512" actId="478"/>
          <ac:spMkLst>
            <pc:docMk/>
            <pc:sldMk cId="140877530" sldId="2147375618"/>
            <ac:spMk id="7" creationId="{A826FCF8-4CC1-4D32-9B22-CC3C26013206}"/>
          </ac:spMkLst>
        </pc:spChg>
        <pc:spChg chg="add del mod">
          <ac:chgData name="片岡 早紀 [Saki KATAOKA]" userId="b26b5787-ac42-48e4-aa84-0c5b4aba4747" providerId="ADAL" clId="{799615AE-4B18-4B3D-B49A-EAB2CE057532}" dt="2023-03-28T07:08:07.025" v="1562" actId="1035"/>
          <ac:spMkLst>
            <pc:docMk/>
            <pc:sldMk cId="140877530" sldId="2147375618"/>
            <ac:spMk id="8" creationId="{15764B9C-4245-25E9-994A-56D5A4F096C0}"/>
          </ac:spMkLst>
        </pc:spChg>
        <pc:spChg chg="mod">
          <ac:chgData name="片岡 早紀 [Saki KATAOKA]" userId="b26b5787-ac42-48e4-aa84-0c5b4aba4747" providerId="ADAL" clId="{799615AE-4B18-4B3D-B49A-EAB2CE057532}" dt="2023-03-28T06:47:45.917" v="1047" actId="1076"/>
          <ac:spMkLst>
            <pc:docMk/>
            <pc:sldMk cId="140877530" sldId="2147375618"/>
            <ac:spMk id="9" creationId="{7DC7BE3F-62F0-2DE9-9836-DE6E13DBC17B}"/>
          </ac:spMkLst>
        </pc:spChg>
        <pc:spChg chg="add mod">
          <ac:chgData name="片岡 早紀 [Saki KATAOKA]" userId="b26b5787-ac42-48e4-aa84-0c5b4aba4747" providerId="ADAL" clId="{799615AE-4B18-4B3D-B49A-EAB2CE057532}" dt="2023-03-28T06:51:05.429" v="1175" actId="1076"/>
          <ac:spMkLst>
            <pc:docMk/>
            <pc:sldMk cId="140877530" sldId="2147375618"/>
            <ac:spMk id="11" creationId="{86D50934-6374-F52C-1C7A-0CB0CE2605EC}"/>
          </ac:spMkLst>
        </pc:spChg>
        <pc:spChg chg="add del mod">
          <ac:chgData name="片岡 早紀 [Saki KATAOKA]" userId="b26b5787-ac42-48e4-aa84-0c5b4aba4747" providerId="ADAL" clId="{799615AE-4B18-4B3D-B49A-EAB2CE057532}" dt="2023-03-28T06:38:24.594" v="719" actId="14100"/>
          <ac:spMkLst>
            <pc:docMk/>
            <pc:sldMk cId="140877530" sldId="2147375618"/>
            <ac:spMk id="18" creationId="{67D68CBF-ABA3-A063-9229-015963F9013A}"/>
          </ac:spMkLst>
        </pc:spChg>
        <pc:spChg chg="mod">
          <ac:chgData name="片岡 早紀 [Saki KATAOKA]" userId="b26b5787-ac42-48e4-aa84-0c5b4aba4747" providerId="ADAL" clId="{799615AE-4B18-4B3D-B49A-EAB2CE057532}" dt="2023-03-28T06:51:36.823" v="1183" actId="20577"/>
          <ac:spMkLst>
            <pc:docMk/>
            <pc:sldMk cId="140877530" sldId="2147375618"/>
            <ac:spMk id="21" creationId="{1F09343D-BD52-C8EA-37FE-27CF4E1907F5}"/>
          </ac:spMkLst>
        </pc:spChg>
        <pc:spChg chg="add mod">
          <ac:chgData name="片岡 早紀 [Saki KATAOKA]" userId="b26b5787-ac42-48e4-aa84-0c5b4aba4747" providerId="ADAL" clId="{799615AE-4B18-4B3D-B49A-EAB2CE057532}" dt="2023-03-28T06:50:42.670" v="1172" actId="1076"/>
          <ac:spMkLst>
            <pc:docMk/>
            <pc:sldMk cId="140877530" sldId="2147375618"/>
            <ac:spMk id="23" creationId="{3CEE4A05-01A9-03DA-1469-A8D8A703D332}"/>
          </ac:spMkLst>
        </pc:spChg>
        <pc:spChg chg="add mod">
          <ac:chgData name="片岡 早紀 [Saki KATAOKA]" userId="b26b5787-ac42-48e4-aa84-0c5b4aba4747" providerId="ADAL" clId="{799615AE-4B18-4B3D-B49A-EAB2CE057532}" dt="2023-03-28T06:50:47.328" v="1173" actId="1076"/>
          <ac:spMkLst>
            <pc:docMk/>
            <pc:sldMk cId="140877530" sldId="2147375618"/>
            <ac:spMk id="24" creationId="{4906F935-249D-CD01-B860-3980445E1E87}"/>
          </ac:spMkLst>
        </pc:spChg>
        <pc:spChg chg="add mod">
          <ac:chgData name="片岡 早紀 [Saki KATAOKA]" userId="b26b5787-ac42-48e4-aa84-0c5b4aba4747" providerId="ADAL" clId="{799615AE-4B18-4B3D-B49A-EAB2CE057532}" dt="2023-03-28T06:34:33.169" v="674" actId="404"/>
          <ac:spMkLst>
            <pc:docMk/>
            <pc:sldMk cId="140877530" sldId="2147375618"/>
            <ac:spMk id="25" creationId="{AE952EC9-173B-155D-C79D-1E86086F6770}"/>
          </ac:spMkLst>
        </pc:spChg>
        <pc:spChg chg="add mod">
          <ac:chgData name="片岡 早紀 [Saki KATAOKA]" userId="b26b5787-ac42-48e4-aa84-0c5b4aba4747" providerId="ADAL" clId="{799615AE-4B18-4B3D-B49A-EAB2CE057532}" dt="2023-03-28T06:50:54.910" v="1174" actId="1076"/>
          <ac:spMkLst>
            <pc:docMk/>
            <pc:sldMk cId="140877530" sldId="2147375618"/>
            <ac:spMk id="26" creationId="{B7A7E7B6-B97D-26BB-F9DF-4F0F537A6983}"/>
          </ac:spMkLst>
        </pc:spChg>
        <pc:spChg chg="add mod">
          <ac:chgData name="片岡 早紀 [Saki KATAOKA]" userId="b26b5787-ac42-48e4-aa84-0c5b4aba4747" providerId="ADAL" clId="{799615AE-4B18-4B3D-B49A-EAB2CE057532}" dt="2023-03-28T06:48:59.604" v="1053" actId="1076"/>
          <ac:spMkLst>
            <pc:docMk/>
            <pc:sldMk cId="140877530" sldId="2147375618"/>
            <ac:spMk id="27" creationId="{29A6197D-5C61-6ACC-9887-6DC492121954}"/>
          </ac:spMkLst>
        </pc:spChg>
        <pc:spChg chg="mod ord topLvl">
          <ac:chgData name="片岡 早紀 [Saki KATAOKA]" userId="b26b5787-ac42-48e4-aa84-0c5b4aba4747" providerId="ADAL" clId="{799615AE-4B18-4B3D-B49A-EAB2CE057532}" dt="2023-03-28T06:37:23.572" v="713" actId="14100"/>
          <ac:spMkLst>
            <pc:docMk/>
            <pc:sldMk cId="140877530" sldId="2147375618"/>
            <ac:spMk id="28" creationId="{311A6056-66A2-E9CC-7D9A-4B7FCF495203}"/>
          </ac:spMkLst>
        </pc:spChg>
        <pc:spChg chg="add mod">
          <ac:chgData name="片岡 早紀 [Saki KATAOKA]" userId="b26b5787-ac42-48e4-aa84-0c5b4aba4747" providerId="ADAL" clId="{799615AE-4B18-4B3D-B49A-EAB2CE057532}" dt="2023-03-28T06:26:40.606" v="527" actId="571"/>
          <ac:spMkLst>
            <pc:docMk/>
            <pc:sldMk cId="140877530" sldId="2147375618"/>
            <ac:spMk id="29" creationId="{CD494507-3C19-E756-52AF-80E29B67FFEE}"/>
          </ac:spMkLst>
        </pc:spChg>
        <pc:spChg chg="add mod">
          <ac:chgData name="片岡 早紀 [Saki KATAOKA]" userId="b26b5787-ac42-48e4-aa84-0c5b4aba4747" providerId="ADAL" clId="{799615AE-4B18-4B3D-B49A-EAB2CE057532}" dt="2023-03-28T06:26:40.606" v="527" actId="571"/>
          <ac:spMkLst>
            <pc:docMk/>
            <pc:sldMk cId="140877530" sldId="2147375618"/>
            <ac:spMk id="30" creationId="{E66B5545-301B-77F4-1826-ED2B6D71D58C}"/>
          </ac:spMkLst>
        </pc:spChg>
        <pc:spChg chg="mod topLvl">
          <ac:chgData name="片岡 早紀 [Saki KATAOKA]" userId="b26b5787-ac42-48e4-aa84-0c5b4aba4747" providerId="ADAL" clId="{799615AE-4B18-4B3D-B49A-EAB2CE057532}" dt="2023-03-28T06:37:18.972" v="712" actId="1076"/>
          <ac:spMkLst>
            <pc:docMk/>
            <pc:sldMk cId="140877530" sldId="2147375618"/>
            <ac:spMk id="31" creationId="{6905B7C9-DB8B-04B3-2D28-9F311975ABE3}"/>
          </ac:spMkLst>
        </pc:spChg>
        <pc:spChg chg="add mod">
          <ac:chgData name="片岡 早紀 [Saki KATAOKA]" userId="b26b5787-ac42-48e4-aa84-0c5b4aba4747" providerId="ADAL" clId="{799615AE-4B18-4B3D-B49A-EAB2CE057532}" dt="2023-03-28T06:26:40.606" v="527" actId="571"/>
          <ac:spMkLst>
            <pc:docMk/>
            <pc:sldMk cId="140877530" sldId="2147375618"/>
            <ac:spMk id="32" creationId="{DFDB1283-D6DE-3464-ED74-0F573D0988BF}"/>
          </ac:spMkLst>
        </pc:spChg>
        <pc:spChg chg="add mod">
          <ac:chgData name="片岡 早紀 [Saki KATAOKA]" userId="b26b5787-ac42-48e4-aa84-0c5b4aba4747" providerId="ADAL" clId="{799615AE-4B18-4B3D-B49A-EAB2CE057532}" dt="2023-03-28T06:26:40.606" v="527" actId="571"/>
          <ac:spMkLst>
            <pc:docMk/>
            <pc:sldMk cId="140877530" sldId="2147375618"/>
            <ac:spMk id="33" creationId="{19672CA0-F346-2CC7-82C2-E17A76519CCD}"/>
          </ac:spMkLst>
        </pc:spChg>
        <pc:spChg chg="add mod">
          <ac:chgData name="片岡 早紀 [Saki KATAOKA]" userId="b26b5787-ac42-48e4-aa84-0c5b4aba4747" providerId="ADAL" clId="{799615AE-4B18-4B3D-B49A-EAB2CE057532}" dt="2023-03-28T07:08:23.549" v="1569" actId="1036"/>
          <ac:spMkLst>
            <pc:docMk/>
            <pc:sldMk cId="140877530" sldId="2147375618"/>
            <ac:spMk id="34" creationId="{7B0EE70F-FE5D-CB23-2E89-591927B5ABB1}"/>
          </ac:spMkLst>
        </pc:spChg>
        <pc:spChg chg="add mod">
          <ac:chgData name="片岡 早紀 [Saki KATAOKA]" userId="b26b5787-ac42-48e4-aa84-0c5b4aba4747" providerId="ADAL" clId="{799615AE-4B18-4B3D-B49A-EAB2CE057532}" dt="2023-03-28T07:08:23.549" v="1569" actId="1036"/>
          <ac:spMkLst>
            <pc:docMk/>
            <pc:sldMk cId="140877530" sldId="2147375618"/>
            <ac:spMk id="35" creationId="{61DE0583-04CF-3EF0-D877-96E799BEF835}"/>
          </ac:spMkLst>
        </pc:spChg>
        <pc:spChg chg="add mod">
          <ac:chgData name="片岡 早紀 [Saki KATAOKA]" userId="b26b5787-ac42-48e4-aa84-0c5b4aba4747" providerId="ADAL" clId="{799615AE-4B18-4B3D-B49A-EAB2CE057532}" dt="2023-03-28T07:08:23.549" v="1569" actId="1036"/>
          <ac:spMkLst>
            <pc:docMk/>
            <pc:sldMk cId="140877530" sldId="2147375618"/>
            <ac:spMk id="36" creationId="{630BF876-0F09-ED62-07AC-C9ED5159EE06}"/>
          </ac:spMkLst>
        </pc:spChg>
        <pc:spChg chg="add mod">
          <ac:chgData name="片岡 早紀 [Saki KATAOKA]" userId="b26b5787-ac42-48e4-aa84-0c5b4aba4747" providerId="ADAL" clId="{799615AE-4B18-4B3D-B49A-EAB2CE057532}" dt="2023-03-28T07:08:23.549" v="1569" actId="1036"/>
          <ac:spMkLst>
            <pc:docMk/>
            <pc:sldMk cId="140877530" sldId="2147375618"/>
            <ac:spMk id="37" creationId="{89BB6553-D06C-516F-56AA-B0886A52A83B}"/>
          </ac:spMkLst>
        </pc:spChg>
        <pc:spChg chg="mod">
          <ac:chgData name="片岡 早紀 [Saki KATAOKA]" userId="b26b5787-ac42-48e4-aa84-0c5b4aba4747" providerId="ADAL" clId="{799615AE-4B18-4B3D-B49A-EAB2CE057532}" dt="2023-03-28T06:47:49.369" v="1048" actId="1076"/>
          <ac:spMkLst>
            <pc:docMk/>
            <pc:sldMk cId="140877530" sldId="2147375618"/>
            <ac:spMk id="45" creationId="{9A9CE42D-5E40-9656-52EF-B354950401C3}"/>
          </ac:spMkLst>
        </pc:spChg>
        <pc:spChg chg="mod">
          <ac:chgData name="片岡 早紀 [Saki KATAOKA]" userId="b26b5787-ac42-48e4-aa84-0c5b4aba4747" providerId="ADAL" clId="{799615AE-4B18-4B3D-B49A-EAB2CE057532}" dt="2023-03-28T06:49:28.417" v="1058" actId="1076"/>
          <ac:spMkLst>
            <pc:docMk/>
            <pc:sldMk cId="140877530" sldId="2147375618"/>
            <ac:spMk id="54" creationId="{F20EF0E5-D4DC-55B1-1B96-01DF28B332A1}"/>
          </ac:spMkLst>
        </pc:spChg>
        <pc:spChg chg="mod">
          <ac:chgData name="片岡 早紀 [Saki KATAOKA]" userId="b26b5787-ac42-48e4-aa84-0c5b4aba4747" providerId="ADAL" clId="{799615AE-4B18-4B3D-B49A-EAB2CE057532}" dt="2023-03-28T07:07:20.125" v="1543" actId="20577"/>
          <ac:spMkLst>
            <pc:docMk/>
            <pc:sldMk cId="140877530" sldId="2147375618"/>
            <ac:spMk id="55" creationId="{BC9191D2-271B-FFCC-82D1-BBE90CD0E43C}"/>
          </ac:spMkLst>
        </pc:spChg>
        <pc:spChg chg="mod">
          <ac:chgData name="片岡 早紀 [Saki KATAOKA]" userId="b26b5787-ac42-48e4-aa84-0c5b4aba4747" providerId="ADAL" clId="{799615AE-4B18-4B3D-B49A-EAB2CE057532}" dt="2023-03-28T07:07:36.103" v="1554" actId="20577"/>
          <ac:spMkLst>
            <pc:docMk/>
            <pc:sldMk cId="140877530" sldId="2147375618"/>
            <ac:spMk id="56" creationId="{2D2F0BCC-5EC4-614C-8DE2-2510244A5BD2}"/>
          </ac:spMkLst>
        </pc:spChg>
        <pc:spChg chg="mod">
          <ac:chgData name="片岡 早紀 [Saki KATAOKA]" userId="b26b5787-ac42-48e4-aa84-0c5b4aba4747" providerId="ADAL" clId="{799615AE-4B18-4B3D-B49A-EAB2CE057532}" dt="2023-03-28T06:50:08.489" v="1168" actId="6549"/>
          <ac:spMkLst>
            <pc:docMk/>
            <pc:sldMk cId="140877530" sldId="2147375618"/>
            <ac:spMk id="57" creationId="{5B55AE99-6313-8568-8EB8-A1C4FE03E123}"/>
          </ac:spMkLst>
        </pc:spChg>
        <pc:spChg chg="mod">
          <ac:chgData name="片岡 早紀 [Saki KATAOKA]" userId="b26b5787-ac42-48e4-aa84-0c5b4aba4747" providerId="ADAL" clId="{799615AE-4B18-4B3D-B49A-EAB2CE057532}" dt="2023-03-28T06:38:44.472" v="725" actId="1076"/>
          <ac:spMkLst>
            <pc:docMk/>
            <pc:sldMk cId="140877530" sldId="2147375618"/>
            <ac:spMk id="61" creationId="{18A0018E-F35E-3B5E-22D6-8240B6D6A95E}"/>
          </ac:spMkLst>
        </pc:spChg>
        <pc:spChg chg="mod">
          <ac:chgData name="片岡 早紀 [Saki KATAOKA]" userId="b26b5787-ac42-48e4-aa84-0c5b4aba4747" providerId="ADAL" clId="{799615AE-4B18-4B3D-B49A-EAB2CE057532}" dt="2023-03-28T06:50:25.154" v="1170" actId="1076"/>
          <ac:spMkLst>
            <pc:docMk/>
            <pc:sldMk cId="140877530" sldId="2147375618"/>
            <ac:spMk id="62" creationId="{DCEC4B31-8D07-42D3-9260-B238750631D6}"/>
          </ac:spMkLst>
        </pc:spChg>
        <pc:spChg chg="mod">
          <ac:chgData name="片岡 早紀 [Saki KATAOKA]" userId="b26b5787-ac42-48e4-aa84-0c5b4aba4747" providerId="ADAL" clId="{799615AE-4B18-4B3D-B49A-EAB2CE057532}" dt="2023-03-28T06:38:40.929" v="724" actId="1076"/>
          <ac:spMkLst>
            <pc:docMk/>
            <pc:sldMk cId="140877530" sldId="2147375618"/>
            <ac:spMk id="63" creationId="{D567C0C6-6444-3664-9298-6494480FB0ED}"/>
          </ac:spMkLst>
        </pc:spChg>
        <pc:spChg chg="mod">
          <ac:chgData name="片岡 早紀 [Saki KATAOKA]" userId="b26b5787-ac42-48e4-aa84-0c5b4aba4747" providerId="ADAL" clId="{799615AE-4B18-4B3D-B49A-EAB2CE057532}" dt="2023-03-28T06:50:32.365" v="1171" actId="1076"/>
          <ac:spMkLst>
            <pc:docMk/>
            <pc:sldMk cId="140877530" sldId="2147375618"/>
            <ac:spMk id="1024" creationId="{32EB4FBA-33FE-00BD-F713-0174A6539C48}"/>
          </ac:spMkLst>
        </pc:spChg>
        <pc:spChg chg="add del mod">
          <ac:chgData name="片岡 早紀 [Saki KATAOKA]" userId="b26b5787-ac42-48e4-aa84-0c5b4aba4747" providerId="ADAL" clId="{799615AE-4B18-4B3D-B49A-EAB2CE057532}" dt="2023-03-28T06:23:17.345" v="488" actId="478"/>
          <ac:spMkLst>
            <pc:docMk/>
            <pc:sldMk cId="140877530" sldId="2147375618"/>
            <ac:spMk id="1025" creationId="{8E5F0F75-C660-BF4E-A594-DE39CAD17BFA}"/>
          </ac:spMkLst>
        </pc:spChg>
        <pc:spChg chg="add del mod">
          <ac:chgData name="片岡 早紀 [Saki KATAOKA]" userId="b26b5787-ac42-48e4-aa84-0c5b4aba4747" providerId="ADAL" clId="{799615AE-4B18-4B3D-B49A-EAB2CE057532}" dt="2023-03-28T06:23:17.345" v="488" actId="478"/>
          <ac:spMkLst>
            <pc:docMk/>
            <pc:sldMk cId="140877530" sldId="2147375618"/>
            <ac:spMk id="1027" creationId="{374BF101-9C8D-CBCB-AFBD-1890DA685E58}"/>
          </ac:spMkLst>
        </pc:spChg>
        <pc:grpChg chg="del mod">
          <ac:chgData name="片岡 早紀 [Saki KATAOKA]" userId="b26b5787-ac42-48e4-aa84-0c5b4aba4747" providerId="ADAL" clId="{799615AE-4B18-4B3D-B49A-EAB2CE057532}" dt="2023-03-28T06:23:38.665" v="490" actId="165"/>
          <ac:grpSpMkLst>
            <pc:docMk/>
            <pc:sldMk cId="140877530" sldId="2147375618"/>
            <ac:grpSpMk id="17" creationId="{60B98E00-01CD-0FDC-A6C3-CEAA049843CE}"/>
          </ac:grpSpMkLst>
        </pc:grpChg>
      </pc:sldChg>
      <pc:sldChg chg="addSp delSp modSp add mod ord">
        <pc:chgData name="片岡 早紀 [Saki KATAOKA]" userId="b26b5787-ac42-48e4-aa84-0c5b4aba4747" providerId="ADAL" clId="{799615AE-4B18-4B3D-B49A-EAB2CE057532}" dt="2023-03-28T07:08:39.763" v="1570" actId="207"/>
        <pc:sldMkLst>
          <pc:docMk/>
          <pc:sldMk cId="525915058" sldId="2147375619"/>
        </pc:sldMkLst>
        <pc:spChg chg="del mod">
          <ac:chgData name="片岡 早紀 [Saki KATAOKA]" userId="b26b5787-ac42-48e4-aa84-0c5b4aba4747" providerId="ADAL" clId="{799615AE-4B18-4B3D-B49A-EAB2CE057532}" dt="2023-03-28T06:52:34.613" v="1213" actId="478"/>
          <ac:spMkLst>
            <pc:docMk/>
            <pc:sldMk cId="525915058" sldId="2147375619"/>
            <ac:spMk id="2" creationId="{0965A8D7-1065-581C-9B9E-6734AF3D61BC}"/>
          </ac:spMkLst>
        </pc:spChg>
        <pc:spChg chg="mod">
          <ac:chgData name="片岡 早紀 [Saki KATAOKA]" userId="b26b5787-ac42-48e4-aa84-0c5b4aba4747" providerId="ADAL" clId="{799615AE-4B18-4B3D-B49A-EAB2CE057532}" dt="2023-03-28T06:54:05.229" v="1252" actId="1076"/>
          <ac:spMkLst>
            <pc:docMk/>
            <pc:sldMk cId="525915058" sldId="2147375619"/>
            <ac:spMk id="3" creationId="{F1414190-9C9C-1F2A-0DF0-569F162AF761}"/>
          </ac:spMkLst>
        </pc:spChg>
        <pc:spChg chg="add mod">
          <ac:chgData name="片岡 早紀 [Saki KATAOKA]" userId="b26b5787-ac42-48e4-aa84-0c5b4aba4747" providerId="ADAL" clId="{799615AE-4B18-4B3D-B49A-EAB2CE057532}" dt="2023-03-28T06:52:52.714" v="1216" actId="1076"/>
          <ac:spMkLst>
            <pc:docMk/>
            <pc:sldMk cId="525915058" sldId="2147375619"/>
            <ac:spMk id="6" creationId="{43C48AA7-F583-6D0F-A207-7A980FCF377A}"/>
          </ac:spMkLst>
        </pc:spChg>
        <pc:spChg chg="add del mod">
          <ac:chgData name="片岡 早紀 [Saki KATAOKA]" userId="b26b5787-ac42-48e4-aa84-0c5b4aba4747" providerId="ADAL" clId="{799615AE-4B18-4B3D-B49A-EAB2CE057532}" dt="2023-03-28T06:52:58.254" v="1217" actId="478"/>
          <ac:spMkLst>
            <pc:docMk/>
            <pc:sldMk cId="525915058" sldId="2147375619"/>
            <ac:spMk id="7" creationId="{88121E79-D538-743A-A5D6-B6FE118FC0BF}"/>
          </ac:spMkLst>
        </pc:spChg>
        <pc:spChg chg="del">
          <ac:chgData name="片岡 早紀 [Saki KATAOKA]" userId="b26b5787-ac42-48e4-aa84-0c5b4aba4747" providerId="ADAL" clId="{799615AE-4B18-4B3D-B49A-EAB2CE057532}" dt="2023-03-28T06:53:30.161" v="1227" actId="478"/>
          <ac:spMkLst>
            <pc:docMk/>
            <pc:sldMk cId="525915058" sldId="2147375619"/>
            <ac:spMk id="8" creationId="{15764B9C-4245-25E9-994A-56D5A4F096C0}"/>
          </ac:spMkLst>
        </pc:spChg>
        <pc:spChg chg="add del mod">
          <ac:chgData name="片岡 早紀 [Saki KATAOKA]" userId="b26b5787-ac42-48e4-aa84-0c5b4aba4747" providerId="ADAL" clId="{799615AE-4B18-4B3D-B49A-EAB2CE057532}" dt="2023-03-28T06:52:58.254" v="1217" actId="478"/>
          <ac:spMkLst>
            <pc:docMk/>
            <pc:sldMk cId="525915058" sldId="2147375619"/>
            <ac:spMk id="17" creationId="{EFE86C69-2E62-B312-0D92-242FFD1A564C}"/>
          </ac:spMkLst>
        </pc:spChg>
        <pc:spChg chg="del">
          <ac:chgData name="片岡 早紀 [Saki KATAOKA]" userId="b26b5787-ac42-48e4-aa84-0c5b4aba4747" providerId="ADAL" clId="{799615AE-4B18-4B3D-B49A-EAB2CE057532}" dt="2023-03-28T06:52:38.456" v="1214" actId="478"/>
          <ac:spMkLst>
            <pc:docMk/>
            <pc:sldMk cId="525915058" sldId="2147375619"/>
            <ac:spMk id="18" creationId="{67D68CBF-ABA3-A063-9229-015963F9013A}"/>
          </ac:spMkLst>
        </pc:spChg>
        <pc:spChg chg="mod">
          <ac:chgData name="片岡 早紀 [Saki KATAOKA]" userId="b26b5787-ac42-48e4-aa84-0c5b4aba4747" providerId="ADAL" clId="{799615AE-4B18-4B3D-B49A-EAB2CE057532}" dt="2023-03-28T06:54:51.446" v="1326" actId="20577"/>
          <ac:spMkLst>
            <pc:docMk/>
            <pc:sldMk cId="525915058" sldId="2147375619"/>
            <ac:spMk id="21" creationId="{1F09343D-BD52-C8EA-37FE-27CF4E1907F5}"/>
          </ac:spMkLst>
        </pc:spChg>
        <pc:spChg chg="del">
          <ac:chgData name="片岡 早紀 [Saki KATAOKA]" userId="b26b5787-ac42-48e4-aa84-0c5b4aba4747" providerId="ADAL" clId="{799615AE-4B18-4B3D-B49A-EAB2CE057532}" dt="2023-03-28T06:52:38.456" v="1214" actId="478"/>
          <ac:spMkLst>
            <pc:docMk/>
            <pc:sldMk cId="525915058" sldId="2147375619"/>
            <ac:spMk id="23" creationId="{3CEE4A05-01A9-03DA-1469-A8D8A703D332}"/>
          </ac:spMkLst>
        </pc:spChg>
        <pc:spChg chg="del">
          <ac:chgData name="片岡 早紀 [Saki KATAOKA]" userId="b26b5787-ac42-48e4-aa84-0c5b4aba4747" providerId="ADAL" clId="{799615AE-4B18-4B3D-B49A-EAB2CE057532}" dt="2023-03-28T06:52:38.456" v="1214" actId="478"/>
          <ac:spMkLst>
            <pc:docMk/>
            <pc:sldMk cId="525915058" sldId="2147375619"/>
            <ac:spMk id="24" creationId="{4906F935-249D-CD01-B860-3980445E1E87}"/>
          </ac:spMkLst>
        </pc:spChg>
        <pc:spChg chg="del">
          <ac:chgData name="片岡 早紀 [Saki KATAOKA]" userId="b26b5787-ac42-48e4-aa84-0c5b4aba4747" providerId="ADAL" clId="{799615AE-4B18-4B3D-B49A-EAB2CE057532}" dt="2023-03-28T06:52:38.456" v="1214" actId="478"/>
          <ac:spMkLst>
            <pc:docMk/>
            <pc:sldMk cId="525915058" sldId="2147375619"/>
            <ac:spMk id="26" creationId="{B7A7E7B6-B97D-26BB-F9DF-4F0F537A6983}"/>
          </ac:spMkLst>
        </pc:spChg>
        <pc:spChg chg="add del mod">
          <ac:chgData name="片岡 早紀 [Saki KATAOKA]" userId="b26b5787-ac42-48e4-aa84-0c5b4aba4747" providerId="ADAL" clId="{799615AE-4B18-4B3D-B49A-EAB2CE057532}" dt="2023-03-28T06:52:58.254" v="1217" actId="478"/>
          <ac:spMkLst>
            <pc:docMk/>
            <pc:sldMk cId="525915058" sldId="2147375619"/>
            <ac:spMk id="29" creationId="{0FF49D57-B322-DCA2-D56E-AE632A41400D}"/>
          </ac:spMkLst>
        </pc:spChg>
        <pc:spChg chg="add del mod">
          <ac:chgData name="片岡 早紀 [Saki KATAOKA]" userId="b26b5787-ac42-48e4-aa84-0c5b4aba4747" providerId="ADAL" clId="{799615AE-4B18-4B3D-B49A-EAB2CE057532}" dt="2023-03-28T06:52:58.254" v="1217" actId="478"/>
          <ac:spMkLst>
            <pc:docMk/>
            <pc:sldMk cId="525915058" sldId="2147375619"/>
            <ac:spMk id="30" creationId="{4CA7C75F-0DDC-FEE4-4ABA-AF3ECE3E339F}"/>
          </ac:spMkLst>
        </pc:spChg>
        <pc:spChg chg="add mod">
          <ac:chgData name="片岡 早紀 [Saki KATAOKA]" userId="b26b5787-ac42-48e4-aa84-0c5b4aba4747" providerId="ADAL" clId="{799615AE-4B18-4B3D-B49A-EAB2CE057532}" dt="2023-03-28T06:53:20.678" v="1225" actId="1076"/>
          <ac:spMkLst>
            <pc:docMk/>
            <pc:sldMk cId="525915058" sldId="2147375619"/>
            <ac:spMk id="32" creationId="{525A46E1-78B8-6A4C-A5DE-3807B96AE3B9}"/>
          </ac:spMkLst>
        </pc:spChg>
        <pc:spChg chg="add mod">
          <ac:chgData name="片岡 早紀 [Saki KATAOKA]" userId="b26b5787-ac42-48e4-aa84-0c5b4aba4747" providerId="ADAL" clId="{799615AE-4B18-4B3D-B49A-EAB2CE057532}" dt="2023-03-28T06:53:12.040" v="1224" actId="1076"/>
          <ac:spMkLst>
            <pc:docMk/>
            <pc:sldMk cId="525915058" sldId="2147375619"/>
            <ac:spMk id="33" creationId="{7ACD3380-A37C-3323-727A-72524CC30D60}"/>
          </ac:spMkLst>
        </pc:spChg>
        <pc:spChg chg="mod">
          <ac:chgData name="片岡 早紀 [Saki KATAOKA]" userId="b26b5787-ac42-48e4-aa84-0c5b4aba4747" providerId="ADAL" clId="{799615AE-4B18-4B3D-B49A-EAB2CE057532}" dt="2023-03-28T07:08:39.763" v="1570" actId="207"/>
          <ac:spMkLst>
            <pc:docMk/>
            <pc:sldMk cId="525915058" sldId="2147375619"/>
            <ac:spMk id="34" creationId="{7B0EE70F-FE5D-CB23-2E89-591927B5ABB1}"/>
          </ac:spMkLst>
        </pc:spChg>
        <pc:spChg chg="mod">
          <ac:chgData name="片岡 早紀 [Saki KATAOKA]" userId="b26b5787-ac42-48e4-aa84-0c5b4aba4747" providerId="ADAL" clId="{799615AE-4B18-4B3D-B49A-EAB2CE057532}" dt="2023-03-28T07:08:39.763" v="1570" actId="207"/>
          <ac:spMkLst>
            <pc:docMk/>
            <pc:sldMk cId="525915058" sldId="2147375619"/>
            <ac:spMk id="35" creationId="{61DE0583-04CF-3EF0-D877-96E799BEF835}"/>
          </ac:spMkLst>
        </pc:spChg>
        <pc:spChg chg="mod">
          <ac:chgData name="片岡 早紀 [Saki KATAOKA]" userId="b26b5787-ac42-48e4-aa84-0c5b4aba4747" providerId="ADAL" clId="{799615AE-4B18-4B3D-B49A-EAB2CE057532}" dt="2023-03-28T07:08:39.763" v="1570" actId="207"/>
          <ac:spMkLst>
            <pc:docMk/>
            <pc:sldMk cId="525915058" sldId="2147375619"/>
            <ac:spMk id="36" creationId="{630BF876-0F09-ED62-07AC-C9ED5159EE06}"/>
          </ac:spMkLst>
        </pc:spChg>
        <pc:spChg chg="mod">
          <ac:chgData name="片岡 早紀 [Saki KATAOKA]" userId="b26b5787-ac42-48e4-aa84-0c5b4aba4747" providerId="ADAL" clId="{799615AE-4B18-4B3D-B49A-EAB2CE057532}" dt="2023-03-28T07:08:39.763" v="1570" actId="207"/>
          <ac:spMkLst>
            <pc:docMk/>
            <pc:sldMk cId="525915058" sldId="2147375619"/>
            <ac:spMk id="37" creationId="{89BB6553-D06C-516F-56AA-B0886A52A83B}"/>
          </ac:spMkLst>
        </pc:spChg>
        <pc:spChg chg="add mod">
          <ac:chgData name="片岡 早紀 [Saki KATAOKA]" userId="b26b5787-ac42-48e4-aa84-0c5b4aba4747" providerId="ADAL" clId="{799615AE-4B18-4B3D-B49A-EAB2CE057532}" dt="2023-03-28T06:53:08.247" v="1223" actId="1076"/>
          <ac:spMkLst>
            <pc:docMk/>
            <pc:sldMk cId="525915058" sldId="2147375619"/>
            <ac:spMk id="38" creationId="{36C99D75-7FB4-B07F-FE06-D4016F349427}"/>
          </ac:spMkLst>
        </pc:spChg>
        <pc:spChg chg="add mod">
          <ac:chgData name="片岡 早紀 [Saki KATAOKA]" userId="b26b5787-ac42-48e4-aa84-0c5b4aba4747" providerId="ADAL" clId="{799615AE-4B18-4B3D-B49A-EAB2CE057532}" dt="2023-03-28T06:53:03.930" v="1222" actId="1076"/>
          <ac:spMkLst>
            <pc:docMk/>
            <pc:sldMk cId="525915058" sldId="2147375619"/>
            <ac:spMk id="39" creationId="{52D36BEB-41DA-7FC9-9052-49826456D430}"/>
          </ac:spMkLst>
        </pc:spChg>
        <pc:spChg chg="add mod">
          <ac:chgData name="片岡 早紀 [Saki KATAOKA]" userId="b26b5787-ac42-48e4-aa84-0c5b4aba4747" providerId="ADAL" clId="{799615AE-4B18-4B3D-B49A-EAB2CE057532}" dt="2023-03-28T07:08:39.763" v="1570" actId="207"/>
          <ac:spMkLst>
            <pc:docMk/>
            <pc:sldMk cId="525915058" sldId="2147375619"/>
            <ac:spMk id="40" creationId="{A3C78F42-10DC-C566-D725-3E590FE2A473}"/>
          </ac:spMkLst>
        </pc:spChg>
        <pc:spChg chg="mod">
          <ac:chgData name="片岡 早紀 [Saki KATAOKA]" userId="b26b5787-ac42-48e4-aa84-0c5b4aba4747" providerId="ADAL" clId="{799615AE-4B18-4B3D-B49A-EAB2CE057532}" dt="2023-03-28T06:53:49.627" v="1240" actId="6549"/>
          <ac:spMkLst>
            <pc:docMk/>
            <pc:sldMk cId="525915058" sldId="2147375619"/>
            <ac:spMk id="54" creationId="{F20EF0E5-D4DC-55B1-1B96-01DF28B332A1}"/>
          </ac:spMkLst>
        </pc:spChg>
        <pc:spChg chg="mod">
          <ac:chgData name="片岡 早紀 [Saki KATAOKA]" userId="b26b5787-ac42-48e4-aa84-0c5b4aba4747" providerId="ADAL" clId="{799615AE-4B18-4B3D-B49A-EAB2CE057532}" dt="2023-03-28T06:53:55.667" v="1251" actId="20577"/>
          <ac:spMkLst>
            <pc:docMk/>
            <pc:sldMk cId="525915058" sldId="2147375619"/>
            <ac:spMk id="55" creationId="{BC9191D2-271B-FFCC-82D1-BBE90CD0E43C}"/>
          </ac:spMkLst>
        </pc:spChg>
        <pc:spChg chg="mod">
          <ac:chgData name="片岡 早紀 [Saki KATAOKA]" userId="b26b5787-ac42-48e4-aa84-0c5b4aba4747" providerId="ADAL" clId="{799615AE-4B18-4B3D-B49A-EAB2CE057532}" dt="2023-03-28T06:54:10.441" v="1257" actId="6549"/>
          <ac:spMkLst>
            <pc:docMk/>
            <pc:sldMk cId="525915058" sldId="2147375619"/>
            <ac:spMk id="56" creationId="{2D2F0BCC-5EC4-614C-8DE2-2510244A5BD2}"/>
          </ac:spMkLst>
        </pc:spChg>
        <pc:spChg chg="mod">
          <ac:chgData name="片岡 早紀 [Saki KATAOKA]" userId="b26b5787-ac42-48e4-aa84-0c5b4aba4747" providerId="ADAL" clId="{799615AE-4B18-4B3D-B49A-EAB2CE057532}" dt="2023-03-28T06:54:16.585" v="1301" actId="6549"/>
          <ac:spMkLst>
            <pc:docMk/>
            <pc:sldMk cId="525915058" sldId="2147375619"/>
            <ac:spMk id="57" creationId="{5B55AE99-6313-8568-8EB8-A1C4FE03E12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3A51C-27C1-47AF-8427-0ECBDC365AF9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7C9E2-90C3-411B-B6B6-1AFF074261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91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33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158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33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96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44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97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14835" y="0"/>
            <a:ext cx="3043459" cy="4085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 flipH="1">
            <a:off x="-2" y="7490201"/>
            <a:ext cx="1241842" cy="2415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258851" cy="52379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/>
          <p:nvPr/>
        </p:nvSpPr>
        <p:spPr>
          <a:xfrm>
            <a:off x="1778666" y="5559367"/>
            <a:ext cx="3300963" cy="164825"/>
          </a:xfrm>
          <a:prstGeom prst="rect">
            <a:avLst/>
          </a:prstGeom>
          <a:solidFill>
            <a:srgbClr val="CC4125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33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17863" y="9148021"/>
            <a:ext cx="411498" cy="758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179"/>
            </a:lvl1pPr>
            <a:lvl2pPr lvl="1">
              <a:buNone/>
              <a:defRPr sz="1179"/>
            </a:lvl2pPr>
            <a:lvl3pPr lvl="2">
              <a:buNone/>
              <a:defRPr sz="1179"/>
            </a:lvl3pPr>
            <a:lvl4pPr lvl="3">
              <a:buNone/>
              <a:defRPr sz="1179"/>
            </a:lvl4pPr>
            <a:lvl5pPr lvl="4">
              <a:buNone/>
              <a:defRPr sz="1179"/>
            </a:lvl5pPr>
            <a:lvl6pPr lvl="5">
              <a:buNone/>
              <a:defRPr sz="1179"/>
            </a:lvl6pPr>
            <a:lvl7pPr lvl="6">
              <a:buNone/>
              <a:defRPr sz="1179"/>
            </a:lvl7pPr>
            <a:lvl8pPr lvl="7">
              <a:buNone/>
              <a:defRPr sz="1179"/>
            </a:lvl8pPr>
            <a:lvl9pPr lvl="8">
              <a:buNone/>
              <a:defRPr sz="1179"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530749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比較">
  <p:cSld name="1_比較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9708802"/>
            <a:ext cx="6858000" cy="197198"/>
          </a:xfrm>
          <a:prstGeom prst="rect">
            <a:avLst/>
          </a:prstGeom>
          <a:solidFill>
            <a:srgbClr val="4B81DC"/>
          </a:solidFill>
          <a:ln w="12700" cap="flat" cmpd="sng">
            <a:solidFill>
              <a:srgbClr val="4B81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/>
              <a:sym typeface="Arial"/>
            </a:endParaRPr>
          </a:p>
        </p:txBody>
      </p:sp>
      <p:pic>
        <p:nvPicPr>
          <p:cNvPr id="15" name="Google Shape;15;p3" descr="黒い背景に白い文字がある&#10;&#10;中程度の精度で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57518" y="197199"/>
            <a:ext cx="622616" cy="65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165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64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7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1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1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4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83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C9BB8-21C9-43BE-B8CF-17618460ADD0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E0E1-2163-4D73-932E-8B2C17FC2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79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D56901A-BFC6-B150-2576-F25897E0B8D2}"/>
              </a:ext>
            </a:extLst>
          </p:cNvPr>
          <p:cNvSpPr/>
          <p:nvPr/>
        </p:nvSpPr>
        <p:spPr>
          <a:xfrm>
            <a:off x="418011" y="2155371"/>
            <a:ext cx="6021978" cy="1449978"/>
          </a:xfrm>
          <a:prstGeom prst="rect">
            <a:avLst/>
          </a:prstGeom>
          <a:solidFill>
            <a:srgbClr val="729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Google Shape;95;p9"/>
          <p:cNvSpPr txBox="1"/>
          <p:nvPr/>
        </p:nvSpPr>
        <p:spPr>
          <a:xfrm>
            <a:off x="418011" y="2395776"/>
            <a:ext cx="6021978" cy="84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+mn-ea"/>
                <a:cs typeface="HiraMaruPro-W4"/>
                <a:sym typeface="HiraMaruPro-W4"/>
              </a:rPr>
              <a:t>運用・定着マニュアル</a:t>
            </a:r>
            <a:endParaRPr lang="en-US" altLang="ja-JP" sz="4400" b="1" dirty="0">
              <a:solidFill>
                <a:schemeClr val="bg1"/>
              </a:solidFill>
              <a:latin typeface="+mn-ea"/>
              <a:cs typeface="HiraMaruPro-W4"/>
              <a:sym typeface="HiraMaruPro-W4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85B732E-724B-542D-B6F2-6B694C713829}"/>
              </a:ext>
            </a:extLst>
          </p:cNvPr>
          <p:cNvSpPr/>
          <p:nvPr/>
        </p:nvSpPr>
        <p:spPr>
          <a:xfrm>
            <a:off x="1504404" y="5282878"/>
            <a:ext cx="3799115" cy="582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3D8C60-3C71-1BE9-BE8B-2861A063B84F}"/>
              </a:ext>
            </a:extLst>
          </p:cNvPr>
          <p:cNvSpPr/>
          <p:nvPr/>
        </p:nvSpPr>
        <p:spPr>
          <a:xfrm>
            <a:off x="313508" y="4833257"/>
            <a:ext cx="6230983" cy="4650377"/>
          </a:xfrm>
          <a:prstGeom prst="rect">
            <a:avLst/>
          </a:prstGeom>
          <a:noFill/>
          <a:ln w="28575">
            <a:solidFill>
              <a:srgbClr val="9ADB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</a:rPr>
              <a:t>－意識しておきたい２つのポイント－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ja-JP" sz="2000" b="1" dirty="0">
              <a:solidFill>
                <a:schemeClr val="dk2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</a:rPr>
              <a:t>１．目標設定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</a:rPr>
              <a:t>　「このためにトルトを使うんだ！」と職員全員が同じ方向を見て、目標を意識しながら日常的に活用できるかどうかがポイント！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</a:rPr>
              <a:t>２．スケジュール設定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</a:rPr>
              <a:t>　定着までの道のりを参考に、無理なく運用ができ、目標達成できるスケジュール設定を行うことがポイント！</a:t>
            </a:r>
          </a:p>
        </p:txBody>
      </p:sp>
    </p:spTree>
    <p:extLst>
      <p:ext uri="{BB962C8B-B14F-4D97-AF65-F5344CB8AC3E}">
        <p14:creationId xmlns:p14="http://schemas.microsoft.com/office/powerpoint/2010/main" val="159265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EF0B1C-0F05-951E-9C4A-7ADBEFF14756}"/>
              </a:ext>
            </a:extLst>
          </p:cNvPr>
          <p:cNvSpPr txBox="1"/>
          <p:nvPr/>
        </p:nvSpPr>
        <p:spPr>
          <a:xfrm>
            <a:off x="325224" y="1759240"/>
            <a:ext cx="1290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１～３ヶ月（目安）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E1DFBDA-3541-846C-C6EC-CFE826DB3D96}"/>
              </a:ext>
            </a:extLst>
          </p:cNvPr>
          <p:cNvSpPr txBox="1"/>
          <p:nvPr/>
        </p:nvSpPr>
        <p:spPr>
          <a:xfrm>
            <a:off x="325224" y="6978237"/>
            <a:ext cx="1459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６ヶ月以降</a:t>
            </a:r>
            <a:endParaRPr kumimoji="1" lang="en-US" altLang="ja-JP" sz="1600" dirty="0"/>
          </a:p>
          <a:p>
            <a:r>
              <a:rPr kumimoji="1" lang="ja-JP" altLang="en-US" sz="1600" dirty="0"/>
              <a:t>（目安）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9F71CC-FF07-A3B0-69E1-82FE8B18881A}"/>
              </a:ext>
            </a:extLst>
          </p:cNvPr>
          <p:cNvSpPr txBox="1"/>
          <p:nvPr/>
        </p:nvSpPr>
        <p:spPr>
          <a:xfrm>
            <a:off x="1616038" y="1743851"/>
            <a:ext cx="4846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+mn-ea"/>
              </a:rPr>
              <a:t>【</a:t>
            </a:r>
            <a:r>
              <a:rPr kumimoji="1" lang="ja-JP" altLang="en-US" sz="2000" dirty="0">
                <a:latin typeface="+mn-ea"/>
              </a:rPr>
              <a:t>目標設定・スケジュール設定</a:t>
            </a:r>
            <a:r>
              <a:rPr kumimoji="1" lang="en-US" altLang="ja-JP" sz="2000" dirty="0">
                <a:latin typeface="+mn-ea"/>
              </a:rPr>
              <a:t>】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23FB62F-3671-2639-C801-B161DF45B339}"/>
              </a:ext>
            </a:extLst>
          </p:cNvPr>
          <p:cNvSpPr txBox="1"/>
          <p:nvPr/>
        </p:nvSpPr>
        <p:spPr>
          <a:xfrm>
            <a:off x="1616038" y="4335542"/>
            <a:ext cx="4348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+mn-ea"/>
              </a:rPr>
              <a:t>【</a:t>
            </a:r>
            <a:r>
              <a:rPr kumimoji="1" lang="ja-JP" altLang="en-US" sz="2000" dirty="0">
                <a:latin typeface="+mn-ea"/>
              </a:rPr>
              <a:t>成功体験の積み重ね</a:t>
            </a:r>
            <a:r>
              <a:rPr kumimoji="1" lang="en-US" altLang="ja-JP" sz="2000" dirty="0">
                <a:latin typeface="+mn-ea"/>
              </a:rPr>
              <a:t>】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4E5FCF0-4AC2-50E3-CE61-69EC18413899}"/>
              </a:ext>
            </a:extLst>
          </p:cNvPr>
          <p:cNvSpPr txBox="1"/>
          <p:nvPr/>
        </p:nvSpPr>
        <p:spPr>
          <a:xfrm>
            <a:off x="1616038" y="6973400"/>
            <a:ext cx="5032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+mn-ea"/>
              </a:rPr>
              <a:t>【</a:t>
            </a:r>
            <a:r>
              <a:rPr kumimoji="1" lang="ja-JP" altLang="en-US" sz="2000" dirty="0">
                <a:latin typeface="+mn-ea"/>
              </a:rPr>
              <a:t>成果の見える化と目標設定</a:t>
            </a:r>
            <a:r>
              <a:rPr kumimoji="1" lang="en-US" altLang="ja-JP" sz="2000" dirty="0">
                <a:latin typeface="+mn-ea"/>
              </a:rPr>
              <a:t>】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3030CB06-EE59-7BCF-727B-0E2C54AF8BD7}"/>
              </a:ext>
            </a:extLst>
          </p:cNvPr>
          <p:cNvSpPr/>
          <p:nvPr/>
        </p:nvSpPr>
        <p:spPr>
          <a:xfrm>
            <a:off x="495819" y="1186562"/>
            <a:ext cx="3057275" cy="504265"/>
          </a:xfrm>
          <a:prstGeom prst="flowChartAlternateProcess">
            <a:avLst/>
          </a:prstGeom>
          <a:solidFill>
            <a:srgbClr val="FEB0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導入期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B790C0E3-819C-2720-7916-FDAD2539821D}"/>
              </a:ext>
            </a:extLst>
          </p:cNvPr>
          <p:cNvSpPr/>
          <p:nvPr/>
        </p:nvSpPr>
        <p:spPr>
          <a:xfrm>
            <a:off x="551414" y="3793805"/>
            <a:ext cx="3001671" cy="504265"/>
          </a:xfrm>
          <a:prstGeom prst="flowChartAlternateProcess">
            <a:avLst/>
          </a:prstGeom>
          <a:solidFill>
            <a:srgbClr val="FEB0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活用期</a:t>
            </a:r>
          </a:p>
        </p:txBody>
      </p:sp>
      <p:sp>
        <p:nvSpPr>
          <p:cNvPr id="17" name="フローチャート: 代替処理 16">
            <a:extLst>
              <a:ext uri="{FF2B5EF4-FFF2-40B4-BE49-F238E27FC236}">
                <a16:creationId xmlns:a16="http://schemas.microsoft.com/office/drawing/2014/main" id="{48CF4CCC-CD99-7E5D-A850-E26B6EB04764}"/>
              </a:ext>
            </a:extLst>
          </p:cNvPr>
          <p:cNvSpPr/>
          <p:nvPr/>
        </p:nvSpPr>
        <p:spPr>
          <a:xfrm>
            <a:off x="550309" y="6400325"/>
            <a:ext cx="3002773" cy="504265"/>
          </a:xfrm>
          <a:prstGeom prst="flowChartAlternateProcess">
            <a:avLst/>
          </a:prstGeom>
          <a:solidFill>
            <a:srgbClr val="FEB0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定着期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5D5497A-9BF5-2DFA-0D57-B5607DB3BB91}"/>
              </a:ext>
            </a:extLst>
          </p:cNvPr>
          <p:cNvCxnSpPr/>
          <p:nvPr/>
        </p:nvCxnSpPr>
        <p:spPr>
          <a:xfrm>
            <a:off x="1510113" y="1802674"/>
            <a:ext cx="0" cy="1991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5603E23D-E16C-D44A-6D4A-F699C433D76C}"/>
              </a:ext>
            </a:extLst>
          </p:cNvPr>
          <p:cNvCxnSpPr/>
          <p:nvPr/>
        </p:nvCxnSpPr>
        <p:spPr>
          <a:xfrm>
            <a:off x="1510113" y="4388649"/>
            <a:ext cx="0" cy="1991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FC8DE81-BB33-45A9-9833-BE71227BF7BF}"/>
              </a:ext>
            </a:extLst>
          </p:cNvPr>
          <p:cNvSpPr txBox="1"/>
          <p:nvPr/>
        </p:nvSpPr>
        <p:spPr>
          <a:xfrm>
            <a:off x="491491" y="89801"/>
            <a:ext cx="5875018" cy="509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</a:rPr>
              <a:t>－導入から定着までの道のり－</a:t>
            </a:r>
            <a:endParaRPr kumimoji="1"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3883129-756E-1849-2BE2-228CCC605CE3}"/>
              </a:ext>
            </a:extLst>
          </p:cNvPr>
          <p:cNvSpPr txBox="1"/>
          <p:nvPr/>
        </p:nvSpPr>
        <p:spPr>
          <a:xfrm>
            <a:off x="1616038" y="2355803"/>
            <a:ext cx="50329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+mn-ea"/>
              </a:rPr>
              <a:t>実際に使って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困った事は所内で共有、解決</a:t>
            </a:r>
            <a:r>
              <a:rPr kumimoji="1" lang="ja-JP" altLang="en-US" sz="2000" b="1" dirty="0">
                <a:latin typeface="+mn-ea"/>
              </a:rPr>
              <a:t>しておきましょう！トルトを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使用する職員が限定されていないか</a:t>
            </a:r>
            <a:r>
              <a:rPr kumimoji="1" lang="ja-JP" altLang="en-US" sz="2000" b="1" dirty="0">
                <a:latin typeface="+mn-ea"/>
              </a:rPr>
              <a:t>をチェック！</a:t>
            </a:r>
            <a:endParaRPr kumimoji="1" lang="en-US" altLang="ja-JP" sz="2000" b="1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397DECF-E412-1177-F3E3-53884020D91A}"/>
              </a:ext>
            </a:extLst>
          </p:cNvPr>
          <p:cNvSpPr txBox="1"/>
          <p:nvPr/>
        </p:nvSpPr>
        <p:spPr>
          <a:xfrm>
            <a:off x="1616038" y="4960895"/>
            <a:ext cx="50329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+mn-ea"/>
              </a:rPr>
              <a:t>実践しながら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成功</a:t>
            </a:r>
            <a:r>
              <a:rPr kumimoji="1" lang="en-US" altLang="ja-JP" sz="2000" b="1" dirty="0">
                <a:solidFill>
                  <a:srgbClr val="C00000"/>
                </a:solidFill>
                <a:latin typeface="+mn-ea"/>
              </a:rPr>
              <a:t>/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失敗した事を所内でしっかり共有</a:t>
            </a:r>
            <a:r>
              <a:rPr kumimoji="1" lang="en-US" altLang="ja-JP" sz="2000" b="1" dirty="0">
                <a:solidFill>
                  <a:srgbClr val="C00000"/>
                </a:solidFill>
                <a:latin typeface="+mn-ea"/>
              </a:rPr>
              <a:t>/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振り返り</a:t>
            </a:r>
            <a:r>
              <a:rPr kumimoji="1" lang="ja-JP" altLang="en-US" sz="2000" b="1" dirty="0">
                <a:latin typeface="+mn-ea"/>
              </a:rPr>
              <a:t>ましょう。トルト使用頻度や活用シーンが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無理なく通常業務に組み込めているか</a:t>
            </a:r>
            <a:r>
              <a:rPr kumimoji="1" lang="ja-JP" altLang="en-US" sz="2000" b="1" dirty="0">
                <a:latin typeface="+mn-ea"/>
              </a:rPr>
              <a:t>をチェック！</a:t>
            </a:r>
            <a:endParaRPr kumimoji="1" lang="en-US" altLang="ja-JP" sz="2000" b="1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6BFC2CF-228D-2E2C-677B-F7EFD890BA1E}"/>
              </a:ext>
            </a:extLst>
          </p:cNvPr>
          <p:cNvSpPr txBox="1"/>
          <p:nvPr/>
        </p:nvSpPr>
        <p:spPr>
          <a:xfrm>
            <a:off x="1616036" y="7554744"/>
            <a:ext cx="50329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トルトの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活用効果を見える化</a:t>
            </a:r>
            <a:r>
              <a:rPr kumimoji="1" lang="ja-JP" altLang="en-US" sz="2000" b="1" dirty="0">
                <a:latin typeface="+mn-ea"/>
              </a:rPr>
              <a:t>してみましょう！初めに設定した目標が達成できていれば次の目標・スケジュールを立てましょう。</a:t>
            </a:r>
            <a:r>
              <a:rPr kumimoji="1" lang="ja-JP" altLang="en-US" sz="2000" b="1" dirty="0">
                <a:solidFill>
                  <a:srgbClr val="C00000"/>
                </a:solidFill>
                <a:latin typeface="+mn-ea"/>
              </a:rPr>
              <a:t>新たな活用シーンにも挑戦！</a:t>
            </a:r>
            <a:endParaRPr kumimoji="1" lang="en-US" altLang="ja-JP" sz="2000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32" name="Picture 2">
            <a:extLst>
              <a:ext uri="{FF2B5EF4-FFF2-40B4-BE49-F238E27FC236}">
                <a16:creationId xmlns:a16="http://schemas.microsoft.com/office/drawing/2014/main" id="{151ADDBD-F46C-35F3-F96B-EBB8725E2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80161" cy="5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24A0810-4F56-4C06-BAC3-1B6E144E31A4}"/>
              </a:ext>
            </a:extLst>
          </p:cNvPr>
          <p:cNvSpPr txBox="1"/>
          <p:nvPr/>
        </p:nvSpPr>
        <p:spPr>
          <a:xfrm>
            <a:off x="325224" y="4366320"/>
            <a:ext cx="1290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３～６ヶ月</a:t>
            </a:r>
            <a:endParaRPr kumimoji="1" lang="en-US" altLang="ja-JP" sz="1600" dirty="0"/>
          </a:p>
          <a:p>
            <a:r>
              <a:rPr kumimoji="1" lang="ja-JP" altLang="en-US" sz="1600" dirty="0"/>
              <a:t>（目安）</a:t>
            </a: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8182E5F6-59E7-223D-15AD-B66883041E24}"/>
              </a:ext>
            </a:extLst>
          </p:cNvPr>
          <p:cNvCxnSpPr/>
          <p:nvPr/>
        </p:nvCxnSpPr>
        <p:spPr>
          <a:xfrm>
            <a:off x="1513643" y="6978237"/>
            <a:ext cx="0" cy="1991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2EEAAD1-0468-B001-EED6-E3BE77A4827F}"/>
              </a:ext>
            </a:extLst>
          </p:cNvPr>
          <p:cNvSpPr txBox="1"/>
          <p:nvPr/>
        </p:nvSpPr>
        <p:spPr>
          <a:xfrm>
            <a:off x="491491" y="9207321"/>
            <a:ext cx="2037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🌸 定着完了 🌸</a:t>
            </a:r>
          </a:p>
        </p:txBody>
      </p:sp>
    </p:spTree>
    <p:extLst>
      <p:ext uri="{BB962C8B-B14F-4D97-AF65-F5344CB8AC3E}">
        <p14:creationId xmlns:p14="http://schemas.microsoft.com/office/powerpoint/2010/main" val="126162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 txBox="1"/>
          <p:nvPr/>
        </p:nvSpPr>
        <p:spPr>
          <a:xfrm>
            <a:off x="664315" y="2885429"/>
            <a:ext cx="5529369" cy="84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pPr algn="ctr"/>
            <a:r>
              <a:rPr lang="ja-JP" altLang="en-US" sz="4400" b="1" dirty="0">
                <a:solidFill>
                  <a:srgbClr val="43434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目標設定シート</a:t>
            </a:r>
            <a:endParaRPr lang="en-US" altLang="ja-JP" sz="4400" b="1" dirty="0">
              <a:solidFill>
                <a:srgbClr val="43434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24F46C-5133-C010-EAE6-89B25038D954}"/>
              </a:ext>
            </a:extLst>
          </p:cNvPr>
          <p:cNvSpPr/>
          <p:nvPr/>
        </p:nvSpPr>
        <p:spPr>
          <a:xfrm>
            <a:off x="1783080" y="3917491"/>
            <a:ext cx="3291840" cy="145869"/>
          </a:xfrm>
          <a:prstGeom prst="rect">
            <a:avLst/>
          </a:prstGeom>
          <a:solidFill>
            <a:srgbClr val="CC4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85B732E-724B-542D-B6F2-6B694C713829}"/>
              </a:ext>
            </a:extLst>
          </p:cNvPr>
          <p:cNvSpPr/>
          <p:nvPr/>
        </p:nvSpPr>
        <p:spPr>
          <a:xfrm>
            <a:off x="1504404" y="5282878"/>
            <a:ext cx="3799115" cy="582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3D8C60-3C71-1BE9-BE8B-2861A063B84F}"/>
              </a:ext>
            </a:extLst>
          </p:cNvPr>
          <p:cNvSpPr/>
          <p:nvPr/>
        </p:nvSpPr>
        <p:spPr>
          <a:xfrm>
            <a:off x="300446" y="5574049"/>
            <a:ext cx="6204857" cy="3648327"/>
          </a:xfrm>
          <a:prstGeom prst="rect">
            <a:avLst/>
          </a:prstGeom>
          <a:noFill/>
          <a:ln w="38100">
            <a:solidFill>
              <a:srgbClr val="FD6F8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－目標設定シートの使い方－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１．推進担当者がシートへ入力する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２．事業所内で共有し、皆で認識を合わせる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３．印刷して事業所内に掲示したり、カメラ撮影してトルトの「お知らせ・共有」に投稿する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※</a:t>
            </a:r>
          </a:p>
          <a:p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※</a:t>
            </a:r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シートをスクリーンショットし、保存した画像を投稿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するのもおすすめです！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89023F3-2683-8AD3-5811-FEB23112A13A}"/>
              </a:ext>
            </a:extLst>
          </p:cNvPr>
          <p:cNvSpPr/>
          <p:nvPr/>
        </p:nvSpPr>
        <p:spPr>
          <a:xfrm>
            <a:off x="0" y="0"/>
            <a:ext cx="6858000" cy="2560320"/>
          </a:xfrm>
          <a:prstGeom prst="rect">
            <a:avLst/>
          </a:prstGeom>
          <a:solidFill>
            <a:srgbClr val="FFE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Ink Free" panose="03080402000500000000" pitchFamily="66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33A279-0ADC-5ECC-411A-7A866FD5EDCF}"/>
              </a:ext>
            </a:extLst>
          </p:cNvPr>
          <p:cNvSpPr/>
          <p:nvPr/>
        </p:nvSpPr>
        <p:spPr>
          <a:xfrm>
            <a:off x="305345" y="670609"/>
            <a:ext cx="3021874" cy="827314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目標設定シート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6AD3963-C604-4894-9A03-E610A05555BD}"/>
              </a:ext>
            </a:extLst>
          </p:cNvPr>
          <p:cNvSpPr/>
          <p:nvPr/>
        </p:nvSpPr>
        <p:spPr>
          <a:xfrm>
            <a:off x="3632563" y="222068"/>
            <a:ext cx="2920091" cy="1358537"/>
          </a:xfrm>
          <a:prstGeom prst="rect">
            <a:avLst/>
          </a:prstGeom>
          <a:solidFill>
            <a:srgbClr val="FFE7EA"/>
          </a:solidFill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A61569-2037-5B8E-7940-44AB54AE5B9A}"/>
              </a:ext>
            </a:extLst>
          </p:cNvPr>
          <p:cNvSpPr txBox="1"/>
          <p:nvPr/>
        </p:nvSpPr>
        <p:spPr>
          <a:xfrm>
            <a:off x="3683452" y="292466"/>
            <a:ext cx="2818311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D6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トルト推進担当メンバー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04A9572-370B-16EE-FD49-F310920410E1}"/>
              </a:ext>
            </a:extLst>
          </p:cNvPr>
          <p:cNvSpPr/>
          <p:nvPr/>
        </p:nvSpPr>
        <p:spPr>
          <a:xfrm flipH="1">
            <a:off x="3777343" y="793541"/>
            <a:ext cx="117566" cy="117567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07AD2BC-8A1C-1F08-4A4C-F72E13AF2E93}"/>
              </a:ext>
            </a:extLst>
          </p:cNvPr>
          <p:cNvSpPr/>
          <p:nvPr/>
        </p:nvSpPr>
        <p:spPr>
          <a:xfrm flipH="1">
            <a:off x="3777343" y="1210490"/>
            <a:ext cx="117566" cy="117567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997CC3-9863-7A2C-27C8-B6C02FA02526}"/>
              </a:ext>
            </a:extLst>
          </p:cNvPr>
          <p:cNvSpPr/>
          <p:nvPr/>
        </p:nvSpPr>
        <p:spPr>
          <a:xfrm>
            <a:off x="3632563" y="1547415"/>
            <a:ext cx="2920091" cy="594894"/>
          </a:xfrm>
          <a:prstGeom prst="rect">
            <a:avLst/>
          </a:prstGeom>
          <a:solidFill>
            <a:srgbClr val="FFE7EA"/>
          </a:solidFill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59F8989-EA5B-85AB-1022-57CF45B506A6}"/>
              </a:ext>
            </a:extLst>
          </p:cNvPr>
          <p:cNvSpPr txBox="1"/>
          <p:nvPr/>
        </p:nvSpPr>
        <p:spPr>
          <a:xfrm>
            <a:off x="3734344" y="1659790"/>
            <a:ext cx="704306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D6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F09343D-BD52-C8EA-37FE-27CF4E1907F5}"/>
              </a:ext>
            </a:extLst>
          </p:cNvPr>
          <p:cNvSpPr txBox="1"/>
          <p:nvPr/>
        </p:nvSpPr>
        <p:spPr>
          <a:xfrm>
            <a:off x="4379051" y="1691383"/>
            <a:ext cx="2014402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　　　年　 月　 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836EE-8137-7DE5-611D-EC6B2C4B3983}"/>
              </a:ext>
            </a:extLst>
          </p:cNvPr>
          <p:cNvSpPr txBox="1"/>
          <p:nvPr/>
        </p:nvSpPr>
        <p:spPr>
          <a:xfrm>
            <a:off x="1144629" y="1736734"/>
            <a:ext cx="2386151" cy="584775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－わたし達がトルトを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有効活用するために－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31B599E-DDA3-E138-FF5D-188D2F0A059B}"/>
              </a:ext>
            </a:extLst>
          </p:cNvPr>
          <p:cNvSpPr/>
          <p:nvPr/>
        </p:nvSpPr>
        <p:spPr>
          <a:xfrm>
            <a:off x="315143" y="5829790"/>
            <a:ext cx="6247309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97FA2C1-D6D9-153F-F3B0-F81B445FB29A}"/>
              </a:ext>
            </a:extLst>
          </p:cNvPr>
          <p:cNvSpPr/>
          <p:nvPr/>
        </p:nvSpPr>
        <p:spPr>
          <a:xfrm>
            <a:off x="305344" y="2778860"/>
            <a:ext cx="6229354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23772C2-F23E-CF00-B742-2E680CACFEB1}"/>
              </a:ext>
            </a:extLst>
          </p:cNvPr>
          <p:cNvSpPr/>
          <p:nvPr/>
        </p:nvSpPr>
        <p:spPr>
          <a:xfrm>
            <a:off x="305342" y="4308450"/>
            <a:ext cx="6247309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730B171-3AA8-B67C-A7ED-0A8D5EA5EDD8}"/>
              </a:ext>
            </a:extLst>
          </p:cNvPr>
          <p:cNvSpPr/>
          <p:nvPr/>
        </p:nvSpPr>
        <p:spPr>
          <a:xfrm>
            <a:off x="305342" y="7371231"/>
            <a:ext cx="6247309" cy="1058041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90B43AA-31C8-8F27-C701-DE12A2BFB2E8}"/>
              </a:ext>
            </a:extLst>
          </p:cNvPr>
          <p:cNvSpPr/>
          <p:nvPr/>
        </p:nvSpPr>
        <p:spPr>
          <a:xfrm>
            <a:off x="305342" y="8592075"/>
            <a:ext cx="6247309" cy="1058041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23BDD6B-6E9D-7ADB-04A8-15EEF4A88BD6}"/>
              </a:ext>
            </a:extLst>
          </p:cNvPr>
          <p:cNvSpPr/>
          <p:nvPr/>
        </p:nvSpPr>
        <p:spPr>
          <a:xfrm>
            <a:off x="315140" y="5829790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8822452-F87C-FD43-2E7D-7A677925636D}"/>
              </a:ext>
            </a:extLst>
          </p:cNvPr>
          <p:cNvSpPr/>
          <p:nvPr/>
        </p:nvSpPr>
        <p:spPr>
          <a:xfrm>
            <a:off x="323302" y="2796749"/>
            <a:ext cx="2612027" cy="33310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課題に感じている事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FE2847D-4202-A531-C23E-25C3A349075D}"/>
              </a:ext>
            </a:extLst>
          </p:cNvPr>
          <p:cNvSpPr/>
          <p:nvPr/>
        </p:nvSpPr>
        <p:spPr>
          <a:xfrm>
            <a:off x="315142" y="4321349"/>
            <a:ext cx="2259328" cy="340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実現したい事</a:t>
            </a:r>
            <a:endParaRPr kumimoji="1"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6351E10-9B68-8EB8-59B8-259DD367F9A5}"/>
              </a:ext>
            </a:extLst>
          </p:cNvPr>
          <p:cNvSpPr/>
          <p:nvPr/>
        </p:nvSpPr>
        <p:spPr>
          <a:xfrm>
            <a:off x="315142" y="7366393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短期目標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752622D-A8B5-3AF9-0BA3-2BC22B7E03A2}"/>
              </a:ext>
            </a:extLst>
          </p:cNvPr>
          <p:cNvSpPr/>
          <p:nvPr/>
        </p:nvSpPr>
        <p:spPr>
          <a:xfrm>
            <a:off x="305342" y="8613474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長期目標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162059-4CA0-8774-B9B1-38AA15D5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80161" cy="5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2A2D089-9A98-E4D5-0481-C8ABB293DC98}"/>
              </a:ext>
            </a:extLst>
          </p:cNvPr>
          <p:cNvSpPr txBox="1"/>
          <p:nvPr/>
        </p:nvSpPr>
        <p:spPr>
          <a:xfrm>
            <a:off x="2518953" y="5914758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活用シーンや頻度、撮影者など具体的に！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5FA9AC8-6604-CE70-A2AB-E7F3458F514D}"/>
              </a:ext>
            </a:extLst>
          </p:cNvPr>
          <p:cNvSpPr txBox="1"/>
          <p:nvPr/>
        </p:nvSpPr>
        <p:spPr>
          <a:xfrm>
            <a:off x="2509973" y="7415117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ヶ月で達成できそうな目標を！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0E66AD7-08A4-6AE2-321D-C53760DAA4BA}"/>
              </a:ext>
            </a:extLst>
          </p:cNvPr>
          <p:cNvSpPr txBox="1"/>
          <p:nvPr/>
        </p:nvSpPr>
        <p:spPr>
          <a:xfrm>
            <a:off x="2518953" y="8678783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3~6</a:t>
            </a:r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ヶ月で達成できそうな目標を！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C3BB2BC-DB0D-0D1C-0237-C8BC7CBD20FD}"/>
              </a:ext>
            </a:extLst>
          </p:cNvPr>
          <p:cNvSpPr txBox="1"/>
          <p:nvPr/>
        </p:nvSpPr>
        <p:spPr>
          <a:xfrm>
            <a:off x="3963217" y="692841"/>
            <a:ext cx="2014402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　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4360D5-1FD0-A050-12F2-A3ABC54662EC}"/>
              </a:ext>
            </a:extLst>
          </p:cNvPr>
          <p:cNvSpPr txBox="1"/>
          <p:nvPr/>
        </p:nvSpPr>
        <p:spPr>
          <a:xfrm>
            <a:off x="383993" y="3199528"/>
            <a:ext cx="6178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Ink Free" panose="03080402000500000000" pitchFamily="66" charset="0"/>
                <a:cs typeface="Arial" panose="020B0604020202020204" pitchFamily="34" charset="0"/>
              </a:rPr>
              <a:t>　　　</a:t>
            </a:r>
            <a:endParaRPr kumimoji="1" lang="en-US" altLang="ja-JP" sz="1400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8C2A8C-2BD4-45F3-48E8-7775B4BAB083}"/>
              </a:ext>
            </a:extLst>
          </p:cNvPr>
          <p:cNvSpPr txBox="1"/>
          <p:nvPr/>
        </p:nvSpPr>
        <p:spPr>
          <a:xfrm>
            <a:off x="383993" y="4748156"/>
            <a:ext cx="6178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Ink Free" panose="03080402000500000000" pitchFamily="66" charset="0"/>
                <a:cs typeface="Arial" panose="020B0604020202020204" pitchFamily="34" charset="0"/>
              </a:rPr>
              <a:t>　　　　　　</a:t>
            </a:r>
            <a:endParaRPr kumimoji="1" lang="en-US" altLang="ja-JP" sz="1400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6B7D31-3F0C-1198-BD62-8E9A4D5E94E9}"/>
              </a:ext>
            </a:extLst>
          </p:cNvPr>
          <p:cNvSpPr txBox="1"/>
          <p:nvPr/>
        </p:nvSpPr>
        <p:spPr>
          <a:xfrm>
            <a:off x="374192" y="7778824"/>
            <a:ext cx="6178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Ink Free" panose="03080402000500000000" pitchFamily="66" charset="0"/>
                <a:cs typeface="Arial" panose="020B0604020202020204" pitchFamily="34" charset="0"/>
              </a:rPr>
              <a:t>　　　　　　　　　</a:t>
            </a:r>
            <a:endParaRPr kumimoji="1" lang="en-US" altLang="ja-JP" sz="1400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48582E-D798-0C7B-1501-DFDD79E8C79C}"/>
              </a:ext>
            </a:extLst>
          </p:cNvPr>
          <p:cNvSpPr txBox="1"/>
          <p:nvPr/>
        </p:nvSpPr>
        <p:spPr>
          <a:xfrm>
            <a:off x="383993" y="9064214"/>
            <a:ext cx="6178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Ink Free" panose="03080402000500000000" pitchFamily="66" charset="0"/>
                <a:cs typeface="Arial" panose="020B0604020202020204" pitchFamily="34" charset="0"/>
              </a:rPr>
              <a:t>　　　　　　　　　</a:t>
            </a:r>
            <a:endParaRPr kumimoji="1" lang="en-US" altLang="ja-JP" sz="1400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2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89023F3-2683-8AD3-5811-FEB23112A13A}"/>
              </a:ext>
            </a:extLst>
          </p:cNvPr>
          <p:cNvSpPr/>
          <p:nvPr/>
        </p:nvSpPr>
        <p:spPr>
          <a:xfrm>
            <a:off x="0" y="0"/>
            <a:ext cx="6858000" cy="2560320"/>
          </a:xfrm>
          <a:prstGeom prst="rect">
            <a:avLst/>
          </a:prstGeom>
          <a:solidFill>
            <a:srgbClr val="FFE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Ink Free" panose="03080402000500000000" pitchFamily="66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33A279-0ADC-5ECC-411A-7A866FD5EDCF}"/>
              </a:ext>
            </a:extLst>
          </p:cNvPr>
          <p:cNvSpPr/>
          <p:nvPr/>
        </p:nvSpPr>
        <p:spPr>
          <a:xfrm>
            <a:off x="305345" y="670609"/>
            <a:ext cx="3021874" cy="827314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目標設定シート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6AD3963-C604-4894-9A03-E610A05555BD}"/>
              </a:ext>
            </a:extLst>
          </p:cNvPr>
          <p:cNvSpPr/>
          <p:nvPr/>
        </p:nvSpPr>
        <p:spPr>
          <a:xfrm>
            <a:off x="3632563" y="222068"/>
            <a:ext cx="2920091" cy="1358537"/>
          </a:xfrm>
          <a:prstGeom prst="rect">
            <a:avLst/>
          </a:prstGeom>
          <a:solidFill>
            <a:srgbClr val="FFE7EA"/>
          </a:solidFill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A61569-2037-5B8E-7940-44AB54AE5B9A}"/>
              </a:ext>
            </a:extLst>
          </p:cNvPr>
          <p:cNvSpPr txBox="1"/>
          <p:nvPr/>
        </p:nvSpPr>
        <p:spPr>
          <a:xfrm>
            <a:off x="3683452" y="292466"/>
            <a:ext cx="2818311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D6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トルト推進担当メンバー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04A9572-370B-16EE-FD49-F310920410E1}"/>
              </a:ext>
            </a:extLst>
          </p:cNvPr>
          <p:cNvSpPr/>
          <p:nvPr/>
        </p:nvSpPr>
        <p:spPr>
          <a:xfrm flipH="1">
            <a:off x="3777343" y="793541"/>
            <a:ext cx="117566" cy="117567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07AD2BC-8A1C-1F08-4A4C-F72E13AF2E93}"/>
              </a:ext>
            </a:extLst>
          </p:cNvPr>
          <p:cNvSpPr/>
          <p:nvPr/>
        </p:nvSpPr>
        <p:spPr>
          <a:xfrm flipH="1">
            <a:off x="3777343" y="1210490"/>
            <a:ext cx="117566" cy="117567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997CC3-9863-7A2C-27C8-B6C02FA02526}"/>
              </a:ext>
            </a:extLst>
          </p:cNvPr>
          <p:cNvSpPr/>
          <p:nvPr/>
        </p:nvSpPr>
        <p:spPr>
          <a:xfrm>
            <a:off x="3632563" y="1547415"/>
            <a:ext cx="2920091" cy="594894"/>
          </a:xfrm>
          <a:prstGeom prst="rect">
            <a:avLst/>
          </a:prstGeom>
          <a:solidFill>
            <a:srgbClr val="FFE7EA"/>
          </a:solidFill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59F8989-EA5B-85AB-1022-57CF45B506A6}"/>
              </a:ext>
            </a:extLst>
          </p:cNvPr>
          <p:cNvSpPr txBox="1"/>
          <p:nvPr/>
        </p:nvSpPr>
        <p:spPr>
          <a:xfrm>
            <a:off x="3734344" y="1659790"/>
            <a:ext cx="704306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D6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F09343D-BD52-C8EA-37FE-27CF4E1907F5}"/>
              </a:ext>
            </a:extLst>
          </p:cNvPr>
          <p:cNvSpPr txBox="1"/>
          <p:nvPr/>
        </p:nvSpPr>
        <p:spPr>
          <a:xfrm>
            <a:off x="4379051" y="1691383"/>
            <a:ext cx="2014402" cy="338554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2023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年　</a:t>
            </a:r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1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 月</a:t>
            </a:r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12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 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836EE-8137-7DE5-611D-EC6B2C4B3983}"/>
              </a:ext>
            </a:extLst>
          </p:cNvPr>
          <p:cNvSpPr txBox="1"/>
          <p:nvPr/>
        </p:nvSpPr>
        <p:spPr>
          <a:xfrm>
            <a:off x="1144629" y="1736734"/>
            <a:ext cx="2386151" cy="584775"/>
          </a:xfrm>
          <a:prstGeom prst="rect">
            <a:avLst/>
          </a:prstGeom>
          <a:solidFill>
            <a:srgbClr val="FFE7E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－わたし達がトルトを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有効活用するために－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31B599E-DDA3-E138-FF5D-188D2F0A059B}"/>
              </a:ext>
            </a:extLst>
          </p:cNvPr>
          <p:cNvSpPr/>
          <p:nvPr/>
        </p:nvSpPr>
        <p:spPr>
          <a:xfrm>
            <a:off x="315143" y="5751412"/>
            <a:ext cx="6247309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97FA2C1-D6D9-153F-F3B0-F81B445FB29A}"/>
              </a:ext>
            </a:extLst>
          </p:cNvPr>
          <p:cNvSpPr/>
          <p:nvPr/>
        </p:nvSpPr>
        <p:spPr>
          <a:xfrm>
            <a:off x="305344" y="2778860"/>
            <a:ext cx="6229354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23772C2-F23E-CF00-B742-2E680CACFEB1}"/>
              </a:ext>
            </a:extLst>
          </p:cNvPr>
          <p:cNvSpPr/>
          <p:nvPr/>
        </p:nvSpPr>
        <p:spPr>
          <a:xfrm>
            <a:off x="305342" y="4256198"/>
            <a:ext cx="6247309" cy="1358537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730B171-3AA8-B67C-A7ED-0A8D5EA5EDD8}"/>
              </a:ext>
            </a:extLst>
          </p:cNvPr>
          <p:cNvSpPr/>
          <p:nvPr/>
        </p:nvSpPr>
        <p:spPr>
          <a:xfrm>
            <a:off x="305342" y="7233564"/>
            <a:ext cx="6247309" cy="1256930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90B43AA-31C8-8F27-C701-DE12A2BFB2E8}"/>
              </a:ext>
            </a:extLst>
          </p:cNvPr>
          <p:cNvSpPr/>
          <p:nvPr/>
        </p:nvSpPr>
        <p:spPr>
          <a:xfrm>
            <a:off x="305342" y="8592075"/>
            <a:ext cx="6247309" cy="1232548"/>
          </a:xfrm>
          <a:prstGeom prst="rect">
            <a:avLst/>
          </a:prstGeom>
          <a:noFill/>
          <a:ln w="38100">
            <a:solidFill>
              <a:srgbClr val="FEB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23BDD6B-6E9D-7ADB-04A8-15EEF4A88BD6}"/>
              </a:ext>
            </a:extLst>
          </p:cNvPr>
          <p:cNvSpPr/>
          <p:nvPr/>
        </p:nvSpPr>
        <p:spPr>
          <a:xfrm>
            <a:off x="315140" y="5751412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8822452-F87C-FD43-2E7D-7A677925636D}"/>
              </a:ext>
            </a:extLst>
          </p:cNvPr>
          <p:cNvSpPr/>
          <p:nvPr/>
        </p:nvSpPr>
        <p:spPr>
          <a:xfrm>
            <a:off x="323302" y="2796749"/>
            <a:ext cx="2612027" cy="33310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課題に感じている事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FE2847D-4202-A531-C23E-25C3A349075D}"/>
              </a:ext>
            </a:extLst>
          </p:cNvPr>
          <p:cNvSpPr/>
          <p:nvPr/>
        </p:nvSpPr>
        <p:spPr>
          <a:xfrm>
            <a:off x="315142" y="4269097"/>
            <a:ext cx="2259328" cy="340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実現したい事</a:t>
            </a:r>
            <a:endParaRPr kumimoji="1"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6351E10-9B68-8EB8-59B8-259DD367F9A5}"/>
              </a:ext>
            </a:extLst>
          </p:cNvPr>
          <p:cNvSpPr/>
          <p:nvPr/>
        </p:nvSpPr>
        <p:spPr>
          <a:xfrm>
            <a:off x="315142" y="7248826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短期目標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752622D-A8B5-3AF9-0BA3-2BC22B7E03A2}"/>
              </a:ext>
            </a:extLst>
          </p:cNvPr>
          <p:cNvSpPr/>
          <p:nvPr/>
        </p:nvSpPr>
        <p:spPr>
          <a:xfrm>
            <a:off x="305342" y="8613474"/>
            <a:ext cx="2259330" cy="373086"/>
          </a:xfrm>
          <a:prstGeom prst="rect">
            <a:avLst/>
          </a:prstGeom>
          <a:solidFill>
            <a:srgbClr val="FD6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長期目標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162059-4CA0-8774-B9B1-38AA15D5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80161" cy="5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5B7A264-9BB3-4B59-2290-174CF1A07E92}"/>
              </a:ext>
            </a:extLst>
          </p:cNvPr>
          <p:cNvSpPr txBox="1"/>
          <p:nvPr/>
        </p:nvSpPr>
        <p:spPr>
          <a:xfrm>
            <a:off x="333099" y="6173777"/>
            <a:ext cx="6178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・体験時と利用開始時は歩行分析必須（撮影者：太郎さん）</a:t>
            </a:r>
            <a:endParaRPr kumimoji="1" lang="en-US" altLang="ja-JP" sz="1400" b="1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・体力測定時の歩行分析と機能訓練に参加されている様子（</a:t>
            </a:r>
            <a:r>
              <a:rPr kumimoji="1" lang="en-US" altLang="ja-JP" sz="1400" b="1" dirty="0">
                <a:latin typeface="Ink Free" panose="03080402000500000000" pitchFamily="66" charset="0"/>
                <a:cs typeface="Arial" panose="020B0604020202020204" pitchFamily="34" charset="0"/>
              </a:rPr>
              <a:t>3</a:t>
            </a:r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ヶ月に</a:t>
            </a:r>
            <a:r>
              <a:rPr kumimoji="1" lang="en-US" altLang="ja-JP" sz="1400" b="1" dirty="0">
                <a:latin typeface="Ink Free" panose="03080402000500000000" pitchFamily="66" charset="0"/>
                <a:cs typeface="Arial" panose="020B0604020202020204" pitchFamily="34" charset="0"/>
              </a:rPr>
              <a:t>1</a:t>
            </a:r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回）昼食後で統一（撮影者：介護職員</a:t>
            </a:r>
            <a:r>
              <a:rPr kumimoji="1" lang="en-US" altLang="ja-JP" sz="1400" b="1" dirty="0">
                <a:latin typeface="Ink Free" panose="03080402000500000000" pitchFamily="66" charset="0"/>
                <a:cs typeface="Arial" panose="020B0604020202020204" pitchFamily="34" charset="0"/>
              </a:rPr>
              <a:t>A</a:t>
            </a:r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さんと花子さん）</a:t>
            </a:r>
            <a:endParaRPr kumimoji="1" lang="en-US" altLang="ja-JP" sz="1400" b="1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endParaRPr kumimoji="1" lang="en-US" altLang="ja-JP" sz="1400" b="1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4553294-60C0-71FF-386E-F839EFDE69E9}"/>
              </a:ext>
            </a:extLst>
          </p:cNvPr>
          <p:cNvSpPr txBox="1"/>
          <p:nvPr/>
        </p:nvSpPr>
        <p:spPr>
          <a:xfrm>
            <a:off x="315141" y="4661805"/>
            <a:ext cx="6186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利用者の”今“を職員全員で撮り、機能訓練指導員を中心に利用者へしっかりフィードバックを行える事業所にしたい。データを参考に個別計画を立て実践することで、本人、家族、ケアマネ全員の満足度を向上させたい。</a:t>
            </a:r>
            <a:endParaRPr kumimoji="1" lang="en-US" altLang="ja-JP" sz="1400" b="1" dirty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48EB6C9-E970-3CFA-5115-526F3A88BB9F}"/>
              </a:ext>
            </a:extLst>
          </p:cNvPr>
          <p:cNvSpPr txBox="1"/>
          <p:nvPr/>
        </p:nvSpPr>
        <p:spPr>
          <a:xfrm>
            <a:off x="315140" y="7638540"/>
            <a:ext cx="6186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撮影スケジュールを立て、計画通り撮影した動画データがトルトに投稿されている状態。動画・レポートを用いて本人とコミュニケーションを取ることで、喜びの声をもらいたい！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4276687-A711-A173-3024-2FF36F1DECE6}"/>
              </a:ext>
            </a:extLst>
          </p:cNvPr>
          <p:cNvSpPr txBox="1"/>
          <p:nvPr/>
        </p:nvSpPr>
        <p:spPr>
          <a:xfrm>
            <a:off x="348077" y="9128592"/>
            <a:ext cx="6186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Ink Free" panose="03080402000500000000" pitchFamily="66" charset="0"/>
                <a:cs typeface="Arial" panose="020B0604020202020204" pitchFamily="34" charset="0"/>
              </a:rPr>
              <a:t>1</a:t>
            </a:r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ヶ月間の振り返りを行い、次月以降の運用ルールが確定されている状態。家族やケアマネへもデータの共有を行い、喜びの声をもらいたい！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DD44B70-0F75-41BC-E696-05C07BA3ABB2}"/>
              </a:ext>
            </a:extLst>
          </p:cNvPr>
          <p:cNvSpPr txBox="1"/>
          <p:nvPr/>
        </p:nvSpPr>
        <p:spPr>
          <a:xfrm>
            <a:off x="323302" y="3209349"/>
            <a:ext cx="6178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Ink Free" panose="03080402000500000000" pitchFamily="66" charset="0"/>
                <a:cs typeface="Arial" panose="020B0604020202020204" pitchFamily="34" charset="0"/>
              </a:rPr>
              <a:t>機能訓練指導員にかかる負担が大きく、利用者全員の機能評価が十分ではない（時間がとれない）そのため、提供しているサービスの効果が見えづらく、利用者の意欲がなかなか上がりづらい状態だと感じる。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36C1102-777B-BF88-B408-E22367FBDEE2}"/>
              </a:ext>
            </a:extLst>
          </p:cNvPr>
          <p:cNvSpPr txBox="1"/>
          <p:nvPr/>
        </p:nvSpPr>
        <p:spPr>
          <a:xfrm>
            <a:off x="2088688" y="81377"/>
            <a:ext cx="12265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～記入例～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2F9E64A-B840-4B15-3729-ED0F86B37B24}"/>
              </a:ext>
            </a:extLst>
          </p:cNvPr>
          <p:cNvSpPr txBox="1"/>
          <p:nvPr/>
        </p:nvSpPr>
        <p:spPr>
          <a:xfrm>
            <a:off x="3899264" y="666926"/>
            <a:ext cx="1362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花子</a:t>
            </a:r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太郎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2A2D089-9A98-E4D5-0481-C8ABB293DC98}"/>
              </a:ext>
            </a:extLst>
          </p:cNvPr>
          <p:cNvSpPr txBox="1"/>
          <p:nvPr/>
        </p:nvSpPr>
        <p:spPr>
          <a:xfrm>
            <a:off x="2518953" y="5836380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活用シーンや頻度、撮影者など具体的に！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5FA9AC8-6604-CE70-A2AB-E7F3458F514D}"/>
              </a:ext>
            </a:extLst>
          </p:cNvPr>
          <p:cNvSpPr txBox="1"/>
          <p:nvPr/>
        </p:nvSpPr>
        <p:spPr>
          <a:xfrm>
            <a:off x="2518953" y="7350841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ヶ月で達成できそうな目標を！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0E66AD7-08A4-6AE2-321D-C53760DAA4BA}"/>
              </a:ext>
            </a:extLst>
          </p:cNvPr>
          <p:cNvSpPr txBox="1"/>
          <p:nvPr/>
        </p:nvSpPr>
        <p:spPr>
          <a:xfrm>
            <a:off x="2518953" y="8678783"/>
            <a:ext cx="3738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3~6</a:t>
            </a:r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ヶ月で達成できそうな目標を！</a:t>
            </a:r>
          </a:p>
        </p:txBody>
      </p:sp>
    </p:spTree>
    <p:extLst>
      <p:ext uri="{BB962C8B-B14F-4D97-AF65-F5344CB8AC3E}">
        <p14:creationId xmlns:p14="http://schemas.microsoft.com/office/powerpoint/2010/main" val="417524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349;p29">
            <a:extLst>
              <a:ext uri="{FF2B5EF4-FFF2-40B4-BE49-F238E27FC236}">
                <a16:creationId xmlns:a16="http://schemas.microsoft.com/office/drawing/2014/main" id="{311A6056-66A2-E9CC-7D9A-4B7FCF495203}"/>
              </a:ext>
            </a:extLst>
          </p:cNvPr>
          <p:cNvSpPr/>
          <p:nvPr/>
        </p:nvSpPr>
        <p:spPr>
          <a:xfrm>
            <a:off x="990965" y="2903433"/>
            <a:ext cx="304905" cy="685042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ADBF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89023F3-2683-8AD3-5811-FEB23112A13A}"/>
              </a:ext>
            </a:extLst>
          </p:cNvPr>
          <p:cNvSpPr/>
          <p:nvPr/>
        </p:nvSpPr>
        <p:spPr>
          <a:xfrm>
            <a:off x="0" y="0"/>
            <a:ext cx="6858000" cy="2560320"/>
          </a:xfrm>
          <a:prstGeom prst="rect">
            <a:avLst/>
          </a:prstGeom>
          <a:solidFill>
            <a:srgbClr val="9A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Ink Free" panose="03080402000500000000" pitchFamily="66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33A279-0ADC-5ECC-411A-7A866FD5EDCF}"/>
              </a:ext>
            </a:extLst>
          </p:cNvPr>
          <p:cNvSpPr/>
          <p:nvPr/>
        </p:nvSpPr>
        <p:spPr>
          <a:xfrm>
            <a:off x="305345" y="670609"/>
            <a:ext cx="3021874" cy="827314"/>
          </a:xfrm>
          <a:prstGeom prst="rect">
            <a:avLst/>
          </a:prstGeom>
          <a:solidFill>
            <a:srgbClr val="729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スケジュール設定シート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6AD3963-C604-4894-9A03-E610A05555BD}"/>
              </a:ext>
            </a:extLst>
          </p:cNvPr>
          <p:cNvSpPr/>
          <p:nvPr/>
        </p:nvSpPr>
        <p:spPr>
          <a:xfrm>
            <a:off x="3632563" y="222068"/>
            <a:ext cx="2920091" cy="1358537"/>
          </a:xfrm>
          <a:prstGeom prst="rect">
            <a:avLst/>
          </a:prstGeom>
          <a:solidFill>
            <a:srgbClr val="9ADBFF"/>
          </a:solidFill>
          <a:ln w="38100">
            <a:solidFill>
              <a:srgbClr val="729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A61569-2037-5B8E-7940-44AB54AE5B9A}"/>
              </a:ext>
            </a:extLst>
          </p:cNvPr>
          <p:cNvSpPr txBox="1"/>
          <p:nvPr/>
        </p:nvSpPr>
        <p:spPr>
          <a:xfrm>
            <a:off x="3683452" y="292466"/>
            <a:ext cx="2818311" cy="338554"/>
          </a:xfrm>
          <a:prstGeom prst="rect">
            <a:avLst/>
          </a:prstGeom>
          <a:solidFill>
            <a:srgbClr val="9ADB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トルト推進担当メンバー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04A9572-370B-16EE-FD49-F310920410E1}"/>
              </a:ext>
            </a:extLst>
          </p:cNvPr>
          <p:cNvSpPr/>
          <p:nvPr/>
        </p:nvSpPr>
        <p:spPr>
          <a:xfrm flipH="1">
            <a:off x="3777343" y="793541"/>
            <a:ext cx="117566" cy="1175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07AD2BC-8A1C-1F08-4A4C-F72E13AF2E93}"/>
              </a:ext>
            </a:extLst>
          </p:cNvPr>
          <p:cNvSpPr/>
          <p:nvPr/>
        </p:nvSpPr>
        <p:spPr>
          <a:xfrm flipH="1">
            <a:off x="3777343" y="1210490"/>
            <a:ext cx="117566" cy="1175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997CC3-9863-7A2C-27C8-B6C02FA02526}"/>
              </a:ext>
            </a:extLst>
          </p:cNvPr>
          <p:cNvSpPr/>
          <p:nvPr/>
        </p:nvSpPr>
        <p:spPr>
          <a:xfrm>
            <a:off x="3632563" y="1547415"/>
            <a:ext cx="2920091" cy="594894"/>
          </a:xfrm>
          <a:prstGeom prst="rect">
            <a:avLst/>
          </a:prstGeom>
          <a:solidFill>
            <a:srgbClr val="9ADBFF"/>
          </a:solidFill>
          <a:ln w="38100">
            <a:solidFill>
              <a:srgbClr val="729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59F8989-EA5B-85AB-1022-57CF45B506A6}"/>
              </a:ext>
            </a:extLst>
          </p:cNvPr>
          <p:cNvSpPr txBox="1"/>
          <p:nvPr/>
        </p:nvSpPr>
        <p:spPr>
          <a:xfrm>
            <a:off x="3734344" y="1659790"/>
            <a:ext cx="704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F09343D-BD52-C8EA-37FE-27CF4E1907F5}"/>
              </a:ext>
            </a:extLst>
          </p:cNvPr>
          <p:cNvSpPr txBox="1"/>
          <p:nvPr/>
        </p:nvSpPr>
        <p:spPr>
          <a:xfrm>
            <a:off x="4379051" y="1691383"/>
            <a:ext cx="2014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Ink Free" panose="03080402000500000000" pitchFamily="66" charset="0"/>
                <a:cs typeface="Arial" panose="020B0604020202020204" pitchFamily="34" charset="0"/>
              </a:rPr>
              <a:t>    </a:t>
            </a:r>
            <a:r>
              <a:rPr kumimoji="1" lang="ja-JP" altLang="en-US" sz="1600">
                <a:latin typeface="Ink Free" panose="03080402000500000000" pitchFamily="66" charset="0"/>
                <a:cs typeface="Arial" panose="020B0604020202020204" pitchFamily="34" charset="0"/>
              </a:rPr>
              <a:t>　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年　　月  　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836EE-8137-7DE5-611D-EC6B2C4B3983}"/>
              </a:ext>
            </a:extLst>
          </p:cNvPr>
          <p:cNvSpPr txBox="1"/>
          <p:nvPr/>
        </p:nvSpPr>
        <p:spPr>
          <a:xfrm>
            <a:off x="1144629" y="1736734"/>
            <a:ext cx="2386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－わたし達がトルトを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有効活用するために－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162059-4CA0-8774-B9B1-38AA15D5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80161" cy="5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2F9E64A-B840-4B15-3729-ED0F86B37B24}"/>
              </a:ext>
            </a:extLst>
          </p:cNvPr>
          <p:cNvSpPr txBox="1"/>
          <p:nvPr/>
        </p:nvSpPr>
        <p:spPr>
          <a:xfrm>
            <a:off x="3899264" y="666926"/>
            <a:ext cx="1362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花子</a:t>
            </a:r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太郎</a:t>
            </a:r>
          </a:p>
        </p:txBody>
      </p:sp>
      <p:sp>
        <p:nvSpPr>
          <p:cNvPr id="3" name="Google Shape;357;p29">
            <a:extLst>
              <a:ext uri="{FF2B5EF4-FFF2-40B4-BE49-F238E27FC236}">
                <a16:creationId xmlns:a16="http://schemas.microsoft.com/office/drawing/2014/main" id="{F1414190-9C9C-1F2A-0DF0-569F162AF761}"/>
              </a:ext>
            </a:extLst>
          </p:cNvPr>
          <p:cNvSpPr txBox="1"/>
          <p:nvPr/>
        </p:nvSpPr>
        <p:spPr>
          <a:xfrm>
            <a:off x="1323616" y="3075165"/>
            <a:ext cx="5015051" cy="46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　　　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31" name="Google Shape;355;p29">
            <a:extLst>
              <a:ext uri="{FF2B5EF4-FFF2-40B4-BE49-F238E27FC236}">
                <a16:creationId xmlns:a16="http://schemas.microsoft.com/office/drawing/2014/main" id="{6905B7C9-DB8B-04B3-2D28-9F311975ABE3}"/>
              </a:ext>
            </a:extLst>
          </p:cNvPr>
          <p:cNvSpPr/>
          <p:nvPr/>
        </p:nvSpPr>
        <p:spPr>
          <a:xfrm>
            <a:off x="955378" y="3338948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A9CE42D-5E40-9656-52EF-B354950401C3}"/>
              </a:ext>
            </a:extLst>
          </p:cNvPr>
          <p:cNvSpPr/>
          <p:nvPr/>
        </p:nvSpPr>
        <p:spPr>
          <a:xfrm>
            <a:off x="1333431" y="8582224"/>
            <a:ext cx="4991978" cy="1160932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Google Shape;357;p29">
            <a:extLst>
              <a:ext uri="{FF2B5EF4-FFF2-40B4-BE49-F238E27FC236}">
                <a16:creationId xmlns:a16="http://schemas.microsoft.com/office/drawing/2014/main" id="{F20EF0E5-D4DC-55B1-1B96-01DF28B332A1}"/>
              </a:ext>
            </a:extLst>
          </p:cNvPr>
          <p:cNvSpPr txBox="1"/>
          <p:nvPr/>
        </p:nvSpPr>
        <p:spPr>
          <a:xfrm>
            <a:off x="1348011" y="4404973"/>
            <a:ext cx="4986132" cy="46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　　　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5" name="Google Shape;357;p29">
            <a:extLst>
              <a:ext uri="{FF2B5EF4-FFF2-40B4-BE49-F238E27FC236}">
                <a16:creationId xmlns:a16="http://schemas.microsoft.com/office/drawing/2014/main" id="{BC9191D2-271B-FFCC-82D1-BBE90CD0E43C}"/>
              </a:ext>
            </a:extLst>
          </p:cNvPr>
          <p:cNvSpPr txBox="1"/>
          <p:nvPr/>
        </p:nvSpPr>
        <p:spPr>
          <a:xfrm>
            <a:off x="1348011" y="5862443"/>
            <a:ext cx="4948286" cy="46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1"/>
                </a:solidFill>
                <a:latin typeface="+mn-ea"/>
              </a:rPr>
              <a:t>　　　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6" name="Google Shape;357;p29">
            <a:extLst>
              <a:ext uri="{FF2B5EF4-FFF2-40B4-BE49-F238E27FC236}">
                <a16:creationId xmlns:a16="http://schemas.microsoft.com/office/drawing/2014/main" id="{2D2F0BCC-5EC4-614C-8DE2-2510244A5BD2}"/>
              </a:ext>
            </a:extLst>
          </p:cNvPr>
          <p:cNvSpPr txBox="1"/>
          <p:nvPr/>
        </p:nvSpPr>
        <p:spPr>
          <a:xfrm>
            <a:off x="1317526" y="7304187"/>
            <a:ext cx="4974297" cy="46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　　　</a:t>
            </a:r>
            <a:endParaRPr lang="en-US" altLang="ja-JP"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7" name="Google Shape;357;p29">
            <a:extLst>
              <a:ext uri="{FF2B5EF4-FFF2-40B4-BE49-F238E27FC236}">
                <a16:creationId xmlns:a16="http://schemas.microsoft.com/office/drawing/2014/main" id="{5B55AE99-6313-8568-8EB8-A1C4FE03E123}"/>
              </a:ext>
            </a:extLst>
          </p:cNvPr>
          <p:cNvSpPr txBox="1"/>
          <p:nvPr/>
        </p:nvSpPr>
        <p:spPr>
          <a:xfrm>
            <a:off x="1355873" y="8775131"/>
            <a:ext cx="4961048" cy="46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　　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61" name="Google Shape;355;p29">
            <a:extLst>
              <a:ext uri="{FF2B5EF4-FFF2-40B4-BE49-F238E27FC236}">
                <a16:creationId xmlns:a16="http://schemas.microsoft.com/office/drawing/2014/main" id="{18A0018E-F35E-3B5E-22D6-8240B6D6A95E}"/>
              </a:ext>
            </a:extLst>
          </p:cNvPr>
          <p:cNvSpPr/>
          <p:nvPr/>
        </p:nvSpPr>
        <p:spPr>
          <a:xfrm>
            <a:off x="935999" y="4785102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62" name="Google Shape;355;p29">
            <a:extLst>
              <a:ext uri="{FF2B5EF4-FFF2-40B4-BE49-F238E27FC236}">
                <a16:creationId xmlns:a16="http://schemas.microsoft.com/office/drawing/2014/main" id="{DCEC4B31-8D07-42D3-9260-B238750631D6}"/>
              </a:ext>
            </a:extLst>
          </p:cNvPr>
          <p:cNvSpPr/>
          <p:nvPr/>
        </p:nvSpPr>
        <p:spPr>
          <a:xfrm>
            <a:off x="949946" y="7632800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63" name="Google Shape;355;p29">
            <a:extLst>
              <a:ext uri="{FF2B5EF4-FFF2-40B4-BE49-F238E27FC236}">
                <a16:creationId xmlns:a16="http://schemas.microsoft.com/office/drawing/2014/main" id="{D567C0C6-6444-3664-9298-6494480FB0ED}"/>
              </a:ext>
            </a:extLst>
          </p:cNvPr>
          <p:cNvSpPr/>
          <p:nvPr/>
        </p:nvSpPr>
        <p:spPr>
          <a:xfrm>
            <a:off x="934665" y="6241885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1024" name="Google Shape;355;p29">
            <a:extLst>
              <a:ext uri="{FF2B5EF4-FFF2-40B4-BE49-F238E27FC236}">
                <a16:creationId xmlns:a16="http://schemas.microsoft.com/office/drawing/2014/main" id="{32EB4FBA-33FE-00BD-F713-0174A6539C48}"/>
              </a:ext>
            </a:extLst>
          </p:cNvPr>
          <p:cNvSpPr/>
          <p:nvPr/>
        </p:nvSpPr>
        <p:spPr>
          <a:xfrm>
            <a:off x="971602" y="8885391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AAE09-C0F4-61E3-6714-52B5E9349EC9}"/>
              </a:ext>
            </a:extLst>
          </p:cNvPr>
          <p:cNvSpPr/>
          <p:nvPr/>
        </p:nvSpPr>
        <p:spPr>
          <a:xfrm>
            <a:off x="1333431" y="7159109"/>
            <a:ext cx="4991978" cy="129738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B2FF6C-2C35-FE6F-B90B-4D875F7DB67E}"/>
              </a:ext>
            </a:extLst>
          </p:cNvPr>
          <p:cNvSpPr/>
          <p:nvPr/>
        </p:nvSpPr>
        <p:spPr>
          <a:xfrm>
            <a:off x="1323616" y="5735994"/>
            <a:ext cx="5023785" cy="129738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DC7BE3F-62F0-2DE9-9836-DE6E13DBC17B}"/>
              </a:ext>
            </a:extLst>
          </p:cNvPr>
          <p:cNvSpPr/>
          <p:nvPr/>
        </p:nvSpPr>
        <p:spPr>
          <a:xfrm>
            <a:off x="1323617" y="2890688"/>
            <a:ext cx="5023785" cy="127920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Google Shape;356;p29">
            <a:extLst>
              <a:ext uri="{FF2B5EF4-FFF2-40B4-BE49-F238E27FC236}">
                <a16:creationId xmlns:a16="http://schemas.microsoft.com/office/drawing/2014/main" id="{86D50934-6374-F52C-1C7A-0CB0CE2605EC}"/>
              </a:ext>
            </a:extLst>
          </p:cNvPr>
          <p:cNvSpPr txBox="1"/>
          <p:nvPr/>
        </p:nvSpPr>
        <p:spPr>
          <a:xfrm>
            <a:off x="113427" y="2532763"/>
            <a:ext cx="1321188" cy="35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1400" b="1" dirty="0">
                <a:solidFill>
                  <a:schemeClr val="dk2"/>
                </a:solidFill>
              </a:rPr>
              <a:t>（期日）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25" name="Google Shape;356;p29">
            <a:extLst>
              <a:ext uri="{FF2B5EF4-FFF2-40B4-BE49-F238E27FC236}">
                <a16:creationId xmlns:a16="http://schemas.microsoft.com/office/drawing/2014/main" id="{AE952EC9-173B-155D-C79D-1E86086F6770}"/>
              </a:ext>
            </a:extLst>
          </p:cNvPr>
          <p:cNvSpPr txBox="1"/>
          <p:nvPr/>
        </p:nvSpPr>
        <p:spPr>
          <a:xfrm>
            <a:off x="5811484" y="2535609"/>
            <a:ext cx="1380558" cy="35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1400" b="1" dirty="0">
                <a:solidFill>
                  <a:schemeClr val="dk2"/>
                </a:solidFill>
              </a:rPr>
              <a:t>（チェック）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9A6197D-5C61-6ACC-9887-6DC492121954}"/>
              </a:ext>
            </a:extLst>
          </p:cNvPr>
          <p:cNvSpPr/>
          <p:nvPr/>
        </p:nvSpPr>
        <p:spPr>
          <a:xfrm>
            <a:off x="1317527" y="4299000"/>
            <a:ext cx="5023785" cy="1300792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oogle Shape;365;p29">
            <a:extLst>
              <a:ext uri="{FF2B5EF4-FFF2-40B4-BE49-F238E27FC236}">
                <a16:creationId xmlns:a16="http://schemas.microsoft.com/office/drawing/2014/main" id="{7B0EE70F-FE5D-CB23-2E89-591927B5ABB1}"/>
              </a:ext>
            </a:extLst>
          </p:cNvPr>
          <p:cNvSpPr txBox="1"/>
          <p:nvPr/>
        </p:nvSpPr>
        <p:spPr>
          <a:xfrm>
            <a:off x="6393453" y="4591674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5" name="Google Shape;365;p29">
            <a:extLst>
              <a:ext uri="{FF2B5EF4-FFF2-40B4-BE49-F238E27FC236}">
                <a16:creationId xmlns:a16="http://schemas.microsoft.com/office/drawing/2014/main" id="{61DE0583-04CF-3EF0-D877-96E799BEF835}"/>
              </a:ext>
            </a:extLst>
          </p:cNvPr>
          <p:cNvSpPr txBox="1"/>
          <p:nvPr/>
        </p:nvSpPr>
        <p:spPr>
          <a:xfrm>
            <a:off x="6384625" y="6082187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6" name="Google Shape;365;p29">
            <a:extLst>
              <a:ext uri="{FF2B5EF4-FFF2-40B4-BE49-F238E27FC236}">
                <a16:creationId xmlns:a16="http://schemas.microsoft.com/office/drawing/2014/main" id="{630BF876-0F09-ED62-07AC-C9ED5159EE06}"/>
              </a:ext>
            </a:extLst>
          </p:cNvPr>
          <p:cNvSpPr txBox="1"/>
          <p:nvPr/>
        </p:nvSpPr>
        <p:spPr>
          <a:xfrm>
            <a:off x="6376462" y="7459813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7" name="Google Shape;365;p29">
            <a:extLst>
              <a:ext uri="{FF2B5EF4-FFF2-40B4-BE49-F238E27FC236}">
                <a16:creationId xmlns:a16="http://schemas.microsoft.com/office/drawing/2014/main" id="{89BB6553-D06C-516F-56AA-B0886A52A83B}"/>
              </a:ext>
            </a:extLst>
          </p:cNvPr>
          <p:cNvSpPr txBox="1"/>
          <p:nvPr/>
        </p:nvSpPr>
        <p:spPr>
          <a:xfrm>
            <a:off x="6393453" y="8762953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6" name="Google Shape;356;p29">
            <a:extLst>
              <a:ext uri="{FF2B5EF4-FFF2-40B4-BE49-F238E27FC236}">
                <a16:creationId xmlns:a16="http://schemas.microsoft.com/office/drawing/2014/main" id="{43C48AA7-F583-6D0F-A207-7A980FCF377A}"/>
              </a:ext>
            </a:extLst>
          </p:cNvPr>
          <p:cNvSpPr txBox="1"/>
          <p:nvPr/>
        </p:nvSpPr>
        <p:spPr>
          <a:xfrm>
            <a:off x="-34289" y="3359492"/>
            <a:ext cx="1099679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600" b="1" u="sng" dirty="0">
                <a:solidFill>
                  <a:schemeClr val="dk2"/>
                </a:solidFill>
              </a:rPr>
              <a:t>_________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32" name="Google Shape;356;p29">
            <a:extLst>
              <a:ext uri="{FF2B5EF4-FFF2-40B4-BE49-F238E27FC236}">
                <a16:creationId xmlns:a16="http://schemas.microsoft.com/office/drawing/2014/main" id="{525A46E1-78B8-6A4C-A5DE-3807B96AE3B9}"/>
              </a:ext>
            </a:extLst>
          </p:cNvPr>
          <p:cNvSpPr txBox="1"/>
          <p:nvPr/>
        </p:nvSpPr>
        <p:spPr>
          <a:xfrm>
            <a:off x="-39241" y="4816648"/>
            <a:ext cx="1099679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600" b="1" u="sng" dirty="0">
                <a:solidFill>
                  <a:schemeClr val="dk2"/>
                </a:solidFill>
              </a:rPr>
              <a:t>_________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33" name="Google Shape;356;p29">
            <a:extLst>
              <a:ext uri="{FF2B5EF4-FFF2-40B4-BE49-F238E27FC236}">
                <a16:creationId xmlns:a16="http://schemas.microsoft.com/office/drawing/2014/main" id="{7ACD3380-A37C-3323-727A-72524CC30D60}"/>
              </a:ext>
            </a:extLst>
          </p:cNvPr>
          <p:cNvSpPr txBox="1"/>
          <p:nvPr/>
        </p:nvSpPr>
        <p:spPr>
          <a:xfrm>
            <a:off x="-39241" y="6266803"/>
            <a:ext cx="1099679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600" b="1" u="sng" dirty="0">
                <a:solidFill>
                  <a:schemeClr val="dk2"/>
                </a:solidFill>
              </a:rPr>
              <a:t>_________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38" name="Google Shape;356;p29">
            <a:extLst>
              <a:ext uri="{FF2B5EF4-FFF2-40B4-BE49-F238E27FC236}">
                <a16:creationId xmlns:a16="http://schemas.microsoft.com/office/drawing/2014/main" id="{36C99D75-7FB4-B07F-FE06-D4016F349427}"/>
              </a:ext>
            </a:extLst>
          </p:cNvPr>
          <p:cNvSpPr txBox="1"/>
          <p:nvPr/>
        </p:nvSpPr>
        <p:spPr>
          <a:xfrm>
            <a:off x="-6087" y="7671974"/>
            <a:ext cx="1099679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600" b="1" u="sng" dirty="0">
                <a:solidFill>
                  <a:schemeClr val="dk2"/>
                </a:solidFill>
              </a:rPr>
              <a:t>_________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39" name="Google Shape;356;p29">
            <a:extLst>
              <a:ext uri="{FF2B5EF4-FFF2-40B4-BE49-F238E27FC236}">
                <a16:creationId xmlns:a16="http://schemas.microsoft.com/office/drawing/2014/main" id="{52D36BEB-41DA-7FC9-9052-49826456D430}"/>
              </a:ext>
            </a:extLst>
          </p:cNvPr>
          <p:cNvSpPr txBox="1"/>
          <p:nvPr/>
        </p:nvSpPr>
        <p:spPr>
          <a:xfrm>
            <a:off x="-34290" y="8917578"/>
            <a:ext cx="1099679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600" b="1" u="sng" dirty="0">
                <a:solidFill>
                  <a:schemeClr val="dk2"/>
                </a:solidFill>
              </a:rPr>
              <a:t>_________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40" name="Google Shape;365;p29">
            <a:extLst>
              <a:ext uri="{FF2B5EF4-FFF2-40B4-BE49-F238E27FC236}">
                <a16:creationId xmlns:a16="http://schemas.microsoft.com/office/drawing/2014/main" id="{A3C78F42-10DC-C566-D725-3E590FE2A473}"/>
              </a:ext>
            </a:extLst>
          </p:cNvPr>
          <p:cNvSpPr txBox="1"/>
          <p:nvPr/>
        </p:nvSpPr>
        <p:spPr>
          <a:xfrm>
            <a:off x="6393453" y="3232540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1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349;p29">
            <a:extLst>
              <a:ext uri="{FF2B5EF4-FFF2-40B4-BE49-F238E27FC236}">
                <a16:creationId xmlns:a16="http://schemas.microsoft.com/office/drawing/2014/main" id="{311A6056-66A2-E9CC-7D9A-4B7FCF495203}"/>
              </a:ext>
            </a:extLst>
          </p:cNvPr>
          <p:cNvSpPr/>
          <p:nvPr/>
        </p:nvSpPr>
        <p:spPr>
          <a:xfrm>
            <a:off x="990965" y="2903433"/>
            <a:ext cx="304905" cy="685042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ADBF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89023F3-2683-8AD3-5811-FEB23112A13A}"/>
              </a:ext>
            </a:extLst>
          </p:cNvPr>
          <p:cNvSpPr/>
          <p:nvPr/>
        </p:nvSpPr>
        <p:spPr>
          <a:xfrm>
            <a:off x="0" y="0"/>
            <a:ext cx="6858000" cy="2560320"/>
          </a:xfrm>
          <a:prstGeom prst="rect">
            <a:avLst/>
          </a:prstGeom>
          <a:solidFill>
            <a:srgbClr val="9A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Ink Free" panose="03080402000500000000" pitchFamily="66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33A279-0ADC-5ECC-411A-7A866FD5EDCF}"/>
              </a:ext>
            </a:extLst>
          </p:cNvPr>
          <p:cNvSpPr/>
          <p:nvPr/>
        </p:nvSpPr>
        <p:spPr>
          <a:xfrm>
            <a:off x="305345" y="670609"/>
            <a:ext cx="3021874" cy="827314"/>
          </a:xfrm>
          <a:prstGeom prst="rect">
            <a:avLst/>
          </a:prstGeom>
          <a:solidFill>
            <a:srgbClr val="729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スケジュール設定シート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6AD3963-C604-4894-9A03-E610A05555BD}"/>
              </a:ext>
            </a:extLst>
          </p:cNvPr>
          <p:cNvSpPr/>
          <p:nvPr/>
        </p:nvSpPr>
        <p:spPr>
          <a:xfrm>
            <a:off x="3632563" y="222068"/>
            <a:ext cx="2920091" cy="1358537"/>
          </a:xfrm>
          <a:prstGeom prst="rect">
            <a:avLst/>
          </a:prstGeom>
          <a:solidFill>
            <a:srgbClr val="9ADBFF"/>
          </a:solidFill>
          <a:ln w="38100">
            <a:solidFill>
              <a:srgbClr val="729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A61569-2037-5B8E-7940-44AB54AE5B9A}"/>
              </a:ext>
            </a:extLst>
          </p:cNvPr>
          <p:cNvSpPr txBox="1"/>
          <p:nvPr/>
        </p:nvSpPr>
        <p:spPr>
          <a:xfrm>
            <a:off x="3683452" y="292466"/>
            <a:ext cx="2818311" cy="338554"/>
          </a:xfrm>
          <a:prstGeom prst="rect">
            <a:avLst/>
          </a:prstGeom>
          <a:solidFill>
            <a:srgbClr val="9ADB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トルト推進担当メンバー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04A9572-370B-16EE-FD49-F310920410E1}"/>
              </a:ext>
            </a:extLst>
          </p:cNvPr>
          <p:cNvSpPr/>
          <p:nvPr/>
        </p:nvSpPr>
        <p:spPr>
          <a:xfrm flipH="1">
            <a:off x="3777343" y="793541"/>
            <a:ext cx="117566" cy="1175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07AD2BC-8A1C-1F08-4A4C-F72E13AF2E93}"/>
              </a:ext>
            </a:extLst>
          </p:cNvPr>
          <p:cNvSpPr/>
          <p:nvPr/>
        </p:nvSpPr>
        <p:spPr>
          <a:xfrm flipH="1">
            <a:off x="3777343" y="1210490"/>
            <a:ext cx="117566" cy="1175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997CC3-9863-7A2C-27C8-B6C02FA02526}"/>
              </a:ext>
            </a:extLst>
          </p:cNvPr>
          <p:cNvSpPr/>
          <p:nvPr/>
        </p:nvSpPr>
        <p:spPr>
          <a:xfrm>
            <a:off x="3632563" y="1547415"/>
            <a:ext cx="2920091" cy="594894"/>
          </a:xfrm>
          <a:prstGeom prst="rect">
            <a:avLst/>
          </a:prstGeom>
          <a:solidFill>
            <a:srgbClr val="9ADBFF"/>
          </a:solidFill>
          <a:ln w="38100">
            <a:solidFill>
              <a:srgbClr val="729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59F8989-EA5B-85AB-1022-57CF45B506A6}"/>
              </a:ext>
            </a:extLst>
          </p:cNvPr>
          <p:cNvSpPr txBox="1"/>
          <p:nvPr/>
        </p:nvSpPr>
        <p:spPr>
          <a:xfrm>
            <a:off x="3734344" y="1659790"/>
            <a:ext cx="704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F09343D-BD52-C8EA-37FE-27CF4E1907F5}"/>
              </a:ext>
            </a:extLst>
          </p:cNvPr>
          <p:cNvSpPr txBox="1"/>
          <p:nvPr/>
        </p:nvSpPr>
        <p:spPr>
          <a:xfrm>
            <a:off x="4379051" y="1691383"/>
            <a:ext cx="2014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2023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年</a:t>
            </a:r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3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月 </a:t>
            </a:r>
            <a:r>
              <a:rPr kumimoji="1" lang="en-US" altLang="ja-JP" sz="1600" dirty="0">
                <a:latin typeface="Ink Free" panose="03080402000500000000" pitchFamily="66" charset="0"/>
                <a:cs typeface="Arial" panose="020B0604020202020204" pitchFamily="34" charset="0"/>
              </a:rPr>
              <a:t>1</a:t>
            </a:r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836EE-8137-7DE5-611D-EC6B2C4B3983}"/>
              </a:ext>
            </a:extLst>
          </p:cNvPr>
          <p:cNvSpPr txBox="1"/>
          <p:nvPr/>
        </p:nvSpPr>
        <p:spPr>
          <a:xfrm>
            <a:off x="1144629" y="1736734"/>
            <a:ext cx="2386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－わたし達がトルトを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有効活用するために－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162059-4CA0-8774-B9B1-38AA15D5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80161" cy="5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36C1102-777B-BF88-B408-E22367FBDEE2}"/>
              </a:ext>
            </a:extLst>
          </p:cNvPr>
          <p:cNvSpPr txBox="1"/>
          <p:nvPr/>
        </p:nvSpPr>
        <p:spPr>
          <a:xfrm>
            <a:off x="2088688" y="81377"/>
            <a:ext cx="12265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～記入例～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2F9E64A-B840-4B15-3729-ED0F86B37B24}"/>
              </a:ext>
            </a:extLst>
          </p:cNvPr>
          <p:cNvSpPr txBox="1"/>
          <p:nvPr/>
        </p:nvSpPr>
        <p:spPr>
          <a:xfrm>
            <a:off x="3899264" y="666926"/>
            <a:ext cx="1362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花子</a:t>
            </a:r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latin typeface="Ink Free" panose="03080402000500000000" pitchFamily="66" charset="0"/>
                <a:cs typeface="Arial" panose="020B0604020202020204" pitchFamily="34" charset="0"/>
              </a:rPr>
              <a:t>エクサ 太郎</a:t>
            </a:r>
          </a:p>
        </p:txBody>
      </p:sp>
      <p:sp>
        <p:nvSpPr>
          <p:cNvPr id="2" name="Google Shape;356;p29">
            <a:extLst>
              <a:ext uri="{FF2B5EF4-FFF2-40B4-BE49-F238E27FC236}">
                <a16:creationId xmlns:a16="http://schemas.microsoft.com/office/drawing/2014/main" id="{0965A8D7-1065-581C-9B9E-6734AF3D61BC}"/>
              </a:ext>
            </a:extLst>
          </p:cNvPr>
          <p:cNvSpPr txBox="1"/>
          <p:nvPr/>
        </p:nvSpPr>
        <p:spPr>
          <a:xfrm>
            <a:off x="154063" y="3347305"/>
            <a:ext cx="782433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altLang="ja-JP" sz="1600" b="1" u="sng" dirty="0">
                <a:solidFill>
                  <a:schemeClr val="dk2"/>
                </a:solidFill>
              </a:rPr>
              <a:t>3</a:t>
            </a:r>
            <a:r>
              <a:rPr lang="ja-JP" altLang="en-US" sz="1600" b="1" u="sng" dirty="0">
                <a:solidFill>
                  <a:schemeClr val="dk2"/>
                </a:solidFill>
              </a:rPr>
              <a:t>月</a:t>
            </a:r>
            <a:r>
              <a:rPr lang="en-US" altLang="ja-JP" sz="1600" b="1" u="sng" dirty="0">
                <a:solidFill>
                  <a:schemeClr val="dk2"/>
                </a:solidFill>
              </a:rPr>
              <a:t>1</a:t>
            </a:r>
            <a:r>
              <a:rPr lang="ja-JP" altLang="en-US" sz="1600" b="1" u="sng" dirty="0">
                <a:solidFill>
                  <a:schemeClr val="dk2"/>
                </a:solidFill>
              </a:rPr>
              <a:t>日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3" name="Google Shape;357;p29">
            <a:extLst>
              <a:ext uri="{FF2B5EF4-FFF2-40B4-BE49-F238E27FC236}">
                <a16:creationId xmlns:a16="http://schemas.microsoft.com/office/drawing/2014/main" id="{F1414190-9C9C-1F2A-0DF0-569F162AF761}"/>
              </a:ext>
            </a:extLst>
          </p:cNvPr>
          <p:cNvSpPr txBox="1"/>
          <p:nvPr/>
        </p:nvSpPr>
        <p:spPr>
          <a:xfrm>
            <a:off x="1310358" y="3139354"/>
            <a:ext cx="5015051" cy="78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目標設定完了。朝礼で職員全員へ周知し、撮影した目標設定シートをトルトへ投稿！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8" name="Google Shape;365;p29">
            <a:extLst>
              <a:ext uri="{FF2B5EF4-FFF2-40B4-BE49-F238E27FC236}">
                <a16:creationId xmlns:a16="http://schemas.microsoft.com/office/drawing/2014/main" id="{15764B9C-4245-25E9-994A-56D5A4F096C0}"/>
              </a:ext>
            </a:extLst>
          </p:cNvPr>
          <p:cNvSpPr txBox="1"/>
          <p:nvPr/>
        </p:nvSpPr>
        <p:spPr>
          <a:xfrm>
            <a:off x="6376462" y="3162259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☑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1" name="Google Shape;355;p29">
            <a:extLst>
              <a:ext uri="{FF2B5EF4-FFF2-40B4-BE49-F238E27FC236}">
                <a16:creationId xmlns:a16="http://schemas.microsoft.com/office/drawing/2014/main" id="{6905B7C9-DB8B-04B3-2D28-9F311975ABE3}"/>
              </a:ext>
            </a:extLst>
          </p:cNvPr>
          <p:cNvSpPr/>
          <p:nvPr/>
        </p:nvSpPr>
        <p:spPr>
          <a:xfrm>
            <a:off x="955378" y="3338948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A9CE42D-5E40-9656-52EF-B354950401C3}"/>
              </a:ext>
            </a:extLst>
          </p:cNvPr>
          <p:cNvSpPr/>
          <p:nvPr/>
        </p:nvSpPr>
        <p:spPr>
          <a:xfrm>
            <a:off x="1333431" y="8582224"/>
            <a:ext cx="4991978" cy="1160932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Google Shape;357;p29">
            <a:extLst>
              <a:ext uri="{FF2B5EF4-FFF2-40B4-BE49-F238E27FC236}">
                <a16:creationId xmlns:a16="http://schemas.microsoft.com/office/drawing/2014/main" id="{F20EF0E5-D4DC-55B1-1B96-01DF28B332A1}"/>
              </a:ext>
            </a:extLst>
          </p:cNvPr>
          <p:cNvSpPr txBox="1"/>
          <p:nvPr/>
        </p:nvSpPr>
        <p:spPr>
          <a:xfrm>
            <a:off x="1348011" y="4404973"/>
            <a:ext cx="4986132" cy="1107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所内で使い方研修会を実施。職員全員ログインできることを確認。撮影や説明をし合って疑問を解決。上手に使えそうな職員を発見！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5" name="Google Shape;357;p29">
            <a:extLst>
              <a:ext uri="{FF2B5EF4-FFF2-40B4-BE49-F238E27FC236}">
                <a16:creationId xmlns:a16="http://schemas.microsoft.com/office/drawing/2014/main" id="{BC9191D2-271B-FFCC-82D1-BBE90CD0E43C}"/>
              </a:ext>
            </a:extLst>
          </p:cNvPr>
          <p:cNvSpPr txBox="1"/>
          <p:nvPr/>
        </p:nvSpPr>
        <p:spPr>
          <a:xfrm>
            <a:off x="1348011" y="5862443"/>
            <a:ext cx="4948286" cy="1107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利用者</a:t>
            </a:r>
            <a:r>
              <a:rPr lang="en-US" altLang="ja-JP" sz="1400" b="1" dirty="0">
                <a:solidFill>
                  <a:schemeClr val="dk2"/>
                </a:solidFill>
                <a:latin typeface="+mn-ea"/>
              </a:rPr>
              <a:t>10</a:t>
            </a: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人の利用者登録が完了し、撮影を実施。週次のミーティングでロールプレイを実施、利用者やケアマネへの説明・提案スキルを強化！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6" name="Google Shape;357;p29">
            <a:extLst>
              <a:ext uri="{FF2B5EF4-FFF2-40B4-BE49-F238E27FC236}">
                <a16:creationId xmlns:a16="http://schemas.microsoft.com/office/drawing/2014/main" id="{2D2F0BCC-5EC4-614C-8DE2-2510244A5BD2}"/>
              </a:ext>
            </a:extLst>
          </p:cNvPr>
          <p:cNvSpPr txBox="1"/>
          <p:nvPr/>
        </p:nvSpPr>
        <p:spPr>
          <a:xfrm>
            <a:off x="1317526" y="7304187"/>
            <a:ext cx="4974297" cy="1107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en-US" altLang="ja-JP" sz="1400" b="1" dirty="0">
                <a:solidFill>
                  <a:schemeClr val="dk2"/>
                </a:solidFill>
                <a:latin typeface="+mn-ea"/>
              </a:rPr>
              <a:t>10</a:t>
            </a: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本</a:t>
            </a:r>
            <a:r>
              <a:rPr lang="en-US" altLang="ja-JP" sz="1400" b="1" dirty="0">
                <a:solidFill>
                  <a:schemeClr val="dk2"/>
                </a:solidFill>
                <a:latin typeface="+mn-ea"/>
              </a:rPr>
              <a:t>/</a:t>
            </a: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月以上の動画投稿を継続。順調に使えている職員を推進担当メンバーへ追加！運用上の課題や分析結果を見ながら所内で考察・議論。</a:t>
            </a:r>
            <a:endParaRPr lang="en-US" altLang="ja-JP"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7" name="Google Shape;357;p29">
            <a:extLst>
              <a:ext uri="{FF2B5EF4-FFF2-40B4-BE49-F238E27FC236}">
                <a16:creationId xmlns:a16="http://schemas.microsoft.com/office/drawing/2014/main" id="{5B55AE99-6313-8568-8EB8-A1C4FE03E123}"/>
              </a:ext>
            </a:extLst>
          </p:cNvPr>
          <p:cNvSpPr txBox="1"/>
          <p:nvPr/>
        </p:nvSpPr>
        <p:spPr>
          <a:xfrm>
            <a:off x="1355873" y="8775131"/>
            <a:ext cx="4961048" cy="78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09537">
              <a:lnSpc>
                <a:spcPct val="150000"/>
              </a:lnSpc>
              <a:buClr>
                <a:schemeClr val="dk2"/>
              </a:buClr>
              <a:buSzPts val="1300"/>
            </a:pPr>
            <a:r>
              <a:rPr lang="ja-JP" altLang="en-US" sz="1400" b="1" dirty="0">
                <a:solidFill>
                  <a:schemeClr val="dk2"/>
                </a:solidFill>
                <a:latin typeface="+mn-ea"/>
              </a:rPr>
              <a:t>目標が達成できたか推進担当メンバーで振り返り。次月からの目標と活用シーンを設定し、朝礼で職員全員へ周知！</a:t>
            </a:r>
            <a:endParaRPr sz="14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61" name="Google Shape;355;p29">
            <a:extLst>
              <a:ext uri="{FF2B5EF4-FFF2-40B4-BE49-F238E27FC236}">
                <a16:creationId xmlns:a16="http://schemas.microsoft.com/office/drawing/2014/main" id="{18A0018E-F35E-3B5E-22D6-8240B6D6A95E}"/>
              </a:ext>
            </a:extLst>
          </p:cNvPr>
          <p:cNvSpPr/>
          <p:nvPr/>
        </p:nvSpPr>
        <p:spPr>
          <a:xfrm>
            <a:off x="935999" y="4785102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62" name="Google Shape;355;p29">
            <a:extLst>
              <a:ext uri="{FF2B5EF4-FFF2-40B4-BE49-F238E27FC236}">
                <a16:creationId xmlns:a16="http://schemas.microsoft.com/office/drawing/2014/main" id="{DCEC4B31-8D07-42D3-9260-B238750631D6}"/>
              </a:ext>
            </a:extLst>
          </p:cNvPr>
          <p:cNvSpPr/>
          <p:nvPr/>
        </p:nvSpPr>
        <p:spPr>
          <a:xfrm>
            <a:off x="949946" y="7632800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63" name="Google Shape;355;p29">
            <a:extLst>
              <a:ext uri="{FF2B5EF4-FFF2-40B4-BE49-F238E27FC236}">
                <a16:creationId xmlns:a16="http://schemas.microsoft.com/office/drawing/2014/main" id="{D567C0C6-6444-3664-9298-6494480FB0ED}"/>
              </a:ext>
            </a:extLst>
          </p:cNvPr>
          <p:cNvSpPr/>
          <p:nvPr/>
        </p:nvSpPr>
        <p:spPr>
          <a:xfrm>
            <a:off x="934665" y="6241885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1024" name="Google Shape;355;p29">
            <a:extLst>
              <a:ext uri="{FF2B5EF4-FFF2-40B4-BE49-F238E27FC236}">
                <a16:creationId xmlns:a16="http://schemas.microsoft.com/office/drawing/2014/main" id="{32EB4FBA-33FE-00BD-F713-0174A6539C48}"/>
              </a:ext>
            </a:extLst>
          </p:cNvPr>
          <p:cNvSpPr/>
          <p:nvPr/>
        </p:nvSpPr>
        <p:spPr>
          <a:xfrm>
            <a:off x="971602" y="8885391"/>
            <a:ext cx="340492" cy="350000"/>
          </a:xfrm>
          <a:prstGeom prst="ellipse">
            <a:avLst/>
          </a:prstGeom>
          <a:solidFill>
            <a:srgbClr val="FD6F8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AAE09-C0F4-61E3-6714-52B5E9349EC9}"/>
              </a:ext>
            </a:extLst>
          </p:cNvPr>
          <p:cNvSpPr/>
          <p:nvPr/>
        </p:nvSpPr>
        <p:spPr>
          <a:xfrm>
            <a:off x="1333431" y="7159109"/>
            <a:ext cx="4991978" cy="129738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B2FF6C-2C35-FE6F-B90B-4D875F7DB67E}"/>
              </a:ext>
            </a:extLst>
          </p:cNvPr>
          <p:cNvSpPr/>
          <p:nvPr/>
        </p:nvSpPr>
        <p:spPr>
          <a:xfrm>
            <a:off x="1323616" y="5735994"/>
            <a:ext cx="5023785" cy="129738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DC7BE3F-62F0-2DE9-9836-DE6E13DBC17B}"/>
              </a:ext>
            </a:extLst>
          </p:cNvPr>
          <p:cNvSpPr/>
          <p:nvPr/>
        </p:nvSpPr>
        <p:spPr>
          <a:xfrm>
            <a:off x="1323617" y="2890688"/>
            <a:ext cx="5023785" cy="1279203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Google Shape;356;p29">
            <a:extLst>
              <a:ext uri="{FF2B5EF4-FFF2-40B4-BE49-F238E27FC236}">
                <a16:creationId xmlns:a16="http://schemas.microsoft.com/office/drawing/2014/main" id="{86D50934-6374-F52C-1C7A-0CB0CE2605EC}"/>
              </a:ext>
            </a:extLst>
          </p:cNvPr>
          <p:cNvSpPr txBox="1"/>
          <p:nvPr/>
        </p:nvSpPr>
        <p:spPr>
          <a:xfrm>
            <a:off x="113427" y="2532763"/>
            <a:ext cx="1321188" cy="35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1400" b="1" dirty="0">
                <a:solidFill>
                  <a:schemeClr val="dk2"/>
                </a:solidFill>
              </a:rPr>
              <a:t>（期日）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18" name="Google Shape;356;p29">
            <a:extLst>
              <a:ext uri="{FF2B5EF4-FFF2-40B4-BE49-F238E27FC236}">
                <a16:creationId xmlns:a16="http://schemas.microsoft.com/office/drawing/2014/main" id="{67D68CBF-ABA3-A063-9229-015963F9013A}"/>
              </a:ext>
            </a:extLst>
          </p:cNvPr>
          <p:cNvSpPr txBox="1"/>
          <p:nvPr/>
        </p:nvSpPr>
        <p:spPr>
          <a:xfrm>
            <a:off x="113427" y="4757048"/>
            <a:ext cx="855882" cy="38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altLang="ja-JP" sz="1600" b="1" u="sng" dirty="0">
                <a:solidFill>
                  <a:schemeClr val="dk2"/>
                </a:solidFill>
              </a:rPr>
              <a:t>3</a:t>
            </a:r>
            <a:r>
              <a:rPr lang="ja-JP" altLang="en-US" sz="1600" b="1" u="sng" dirty="0">
                <a:solidFill>
                  <a:schemeClr val="dk2"/>
                </a:solidFill>
              </a:rPr>
              <a:t>月</a:t>
            </a:r>
            <a:r>
              <a:rPr lang="en-US" altLang="ja-JP" sz="1600" b="1" u="sng" dirty="0">
                <a:solidFill>
                  <a:schemeClr val="dk2"/>
                </a:solidFill>
              </a:rPr>
              <a:t>14</a:t>
            </a:r>
            <a:r>
              <a:rPr lang="ja-JP" altLang="en-US" sz="1600" b="1" u="sng" dirty="0">
                <a:solidFill>
                  <a:schemeClr val="dk2"/>
                </a:solidFill>
              </a:rPr>
              <a:t>日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23" name="Google Shape;356;p29">
            <a:extLst>
              <a:ext uri="{FF2B5EF4-FFF2-40B4-BE49-F238E27FC236}">
                <a16:creationId xmlns:a16="http://schemas.microsoft.com/office/drawing/2014/main" id="{3CEE4A05-01A9-03DA-1469-A8D8A703D332}"/>
              </a:ext>
            </a:extLst>
          </p:cNvPr>
          <p:cNvSpPr txBox="1"/>
          <p:nvPr/>
        </p:nvSpPr>
        <p:spPr>
          <a:xfrm>
            <a:off x="103242" y="6237899"/>
            <a:ext cx="884073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altLang="ja-JP" sz="1600" b="1" u="sng" dirty="0">
                <a:solidFill>
                  <a:schemeClr val="dk2"/>
                </a:solidFill>
              </a:rPr>
              <a:t>3</a:t>
            </a:r>
            <a:r>
              <a:rPr lang="ja-JP" altLang="en-US" sz="1600" b="1" u="sng" dirty="0">
                <a:solidFill>
                  <a:schemeClr val="dk2"/>
                </a:solidFill>
              </a:rPr>
              <a:t>月</a:t>
            </a:r>
            <a:r>
              <a:rPr lang="en-US" altLang="ja-JP" sz="1600" b="1" u="sng" dirty="0">
                <a:solidFill>
                  <a:schemeClr val="dk2"/>
                </a:solidFill>
              </a:rPr>
              <a:t>31</a:t>
            </a:r>
            <a:r>
              <a:rPr lang="ja-JP" altLang="en-US" sz="1600" b="1" u="sng" dirty="0">
                <a:solidFill>
                  <a:schemeClr val="dk2"/>
                </a:solidFill>
              </a:rPr>
              <a:t>日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24" name="Google Shape;356;p29">
            <a:extLst>
              <a:ext uri="{FF2B5EF4-FFF2-40B4-BE49-F238E27FC236}">
                <a16:creationId xmlns:a16="http://schemas.microsoft.com/office/drawing/2014/main" id="{4906F935-249D-CD01-B860-3980445E1E87}"/>
              </a:ext>
            </a:extLst>
          </p:cNvPr>
          <p:cNvSpPr txBox="1"/>
          <p:nvPr/>
        </p:nvSpPr>
        <p:spPr>
          <a:xfrm>
            <a:off x="115578" y="7598102"/>
            <a:ext cx="902811" cy="384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altLang="ja-JP" sz="1600" b="1" u="sng" dirty="0">
                <a:solidFill>
                  <a:schemeClr val="dk2"/>
                </a:solidFill>
              </a:rPr>
              <a:t>5</a:t>
            </a:r>
            <a:r>
              <a:rPr lang="ja-JP" altLang="en-US" sz="1600" b="1" u="sng" dirty="0">
                <a:solidFill>
                  <a:schemeClr val="dk2"/>
                </a:solidFill>
              </a:rPr>
              <a:t>月</a:t>
            </a:r>
            <a:r>
              <a:rPr lang="en-US" altLang="ja-JP" sz="1600" b="1" u="sng" dirty="0">
                <a:solidFill>
                  <a:schemeClr val="dk2"/>
                </a:solidFill>
              </a:rPr>
              <a:t>31</a:t>
            </a:r>
            <a:r>
              <a:rPr lang="ja-JP" altLang="en-US" sz="1600" b="1" u="sng" dirty="0">
                <a:solidFill>
                  <a:schemeClr val="dk2"/>
                </a:solidFill>
              </a:rPr>
              <a:t>日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25" name="Google Shape;356;p29">
            <a:extLst>
              <a:ext uri="{FF2B5EF4-FFF2-40B4-BE49-F238E27FC236}">
                <a16:creationId xmlns:a16="http://schemas.microsoft.com/office/drawing/2014/main" id="{AE952EC9-173B-155D-C79D-1E86086F6770}"/>
              </a:ext>
            </a:extLst>
          </p:cNvPr>
          <p:cNvSpPr txBox="1"/>
          <p:nvPr/>
        </p:nvSpPr>
        <p:spPr>
          <a:xfrm>
            <a:off x="5811484" y="2535609"/>
            <a:ext cx="1380558" cy="35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1400" b="1" dirty="0">
                <a:solidFill>
                  <a:schemeClr val="dk2"/>
                </a:solidFill>
              </a:rPr>
              <a:t>（チェック）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26" name="Google Shape;356;p29">
            <a:extLst>
              <a:ext uri="{FF2B5EF4-FFF2-40B4-BE49-F238E27FC236}">
                <a16:creationId xmlns:a16="http://schemas.microsoft.com/office/drawing/2014/main" id="{B7A7E7B6-B97D-26BB-F9DF-4F0F537A6983}"/>
              </a:ext>
            </a:extLst>
          </p:cNvPr>
          <p:cNvSpPr txBox="1"/>
          <p:nvPr/>
        </p:nvSpPr>
        <p:spPr>
          <a:xfrm>
            <a:off x="137006" y="8851768"/>
            <a:ext cx="859954" cy="38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altLang="ja-JP" sz="1600" b="1" u="sng" dirty="0">
                <a:solidFill>
                  <a:schemeClr val="dk2"/>
                </a:solidFill>
              </a:rPr>
              <a:t>8</a:t>
            </a:r>
            <a:r>
              <a:rPr lang="ja-JP" altLang="en-US" sz="1600" b="1" u="sng" dirty="0">
                <a:solidFill>
                  <a:schemeClr val="dk2"/>
                </a:solidFill>
              </a:rPr>
              <a:t>月</a:t>
            </a:r>
            <a:r>
              <a:rPr lang="en-US" altLang="ja-JP" sz="1600" b="1" u="sng" dirty="0">
                <a:solidFill>
                  <a:schemeClr val="dk2"/>
                </a:solidFill>
              </a:rPr>
              <a:t>31</a:t>
            </a:r>
            <a:r>
              <a:rPr lang="ja-JP" altLang="en-US" sz="1600" b="1" u="sng" dirty="0">
                <a:solidFill>
                  <a:schemeClr val="dk2"/>
                </a:solidFill>
              </a:rPr>
              <a:t>日</a:t>
            </a:r>
            <a:endParaRPr sz="1600" b="1" u="sng" dirty="0">
              <a:solidFill>
                <a:schemeClr val="dk2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9A6197D-5C61-6ACC-9887-6DC492121954}"/>
              </a:ext>
            </a:extLst>
          </p:cNvPr>
          <p:cNvSpPr/>
          <p:nvPr/>
        </p:nvSpPr>
        <p:spPr>
          <a:xfrm>
            <a:off x="1317527" y="4299000"/>
            <a:ext cx="5023785" cy="1300792"/>
          </a:xfrm>
          <a:prstGeom prst="rect">
            <a:avLst/>
          </a:prstGeom>
          <a:noFill/>
          <a:ln w="38100">
            <a:solidFill>
              <a:srgbClr val="9A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oogle Shape;365;p29">
            <a:extLst>
              <a:ext uri="{FF2B5EF4-FFF2-40B4-BE49-F238E27FC236}">
                <a16:creationId xmlns:a16="http://schemas.microsoft.com/office/drawing/2014/main" id="{7B0EE70F-FE5D-CB23-2E89-591927B5ABB1}"/>
              </a:ext>
            </a:extLst>
          </p:cNvPr>
          <p:cNvSpPr txBox="1"/>
          <p:nvPr/>
        </p:nvSpPr>
        <p:spPr>
          <a:xfrm>
            <a:off x="6393453" y="4591674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5" name="Google Shape;365;p29">
            <a:extLst>
              <a:ext uri="{FF2B5EF4-FFF2-40B4-BE49-F238E27FC236}">
                <a16:creationId xmlns:a16="http://schemas.microsoft.com/office/drawing/2014/main" id="{61DE0583-04CF-3EF0-D877-96E799BEF835}"/>
              </a:ext>
            </a:extLst>
          </p:cNvPr>
          <p:cNvSpPr txBox="1"/>
          <p:nvPr/>
        </p:nvSpPr>
        <p:spPr>
          <a:xfrm>
            <a:off x="6384625" y="6082187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6" name="Google Shape;365;p29">
            <a:extLst>
              <a:ext uri="{FF2B5EF4-FFF2-40B4-BE49-F238E27FC236}">
                <a16:creationId xmlns:a16="http://schemas.microsoft.com/office/drawing/2014/main" id="{630BF876-0F09-ED62-07AC-C9ED5159EE06}"/>
              </a:ext>
            </a:extLst>
          </p:cNvPr>
          <p:cNvSpPr txBox="1"/>
          <p:nvPr/>
        </p:nvSpPr>
        <p:spPr>
          <a:xfrm>
            <a:off x="6376462" y="7459813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  <p:sp>
        <p:nvSpPr>
          <p:cNvPr id="37" name="Google Shape;365;p29">
            <a:extLst>
              <a:ext uri="{FF2B5EF4-FFF2-40B4-BE49-F238E27FC236}">
                <a16:creationId xmlns:a16="http://schemas.microsoft.com/office/drawing/2014/main" id="{89BB6553-D06C-516F-56AA-B0886A52A83B}"/>
              </a:ext>
            </a:extLst>
          </p:cNvPr>
          <p:cNvSpPr txBox="1"/>
          <p:nvPr/>
        </p:nvSpPr>
        <p:spPr>
          <a:xfrm>
            <a:off x="6393453" y="8762953"/>
            <a:ext cx="523856" cy="63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ja-JP" altLang="en-US" sz="3200" b="1" dirty="0">
                <a:solidFill>
                  <a:srgbClr val="FD6F83"/>
                </a:solidFill>
              </a:rPr>
              <a:t>☐</a:t>
            </a:r>
            <a:endParaRPr sz="3200" b="1" dirty="0">
              <a:solidFill>
                <a:srgbClr val="FD6F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937</Words>
  <Application>Microsoft Office PowerPoint</Application>
  <PresentationFormat>A4 210 x 297 mm</PresentationFormat>
  <Paragraphs>131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HiraMaruPro-W4</vt:lpstr>
      <vt:lpstr>メイリオ</vt:lpstr>
      <vt:lpstr>游ゴシック</vt:lpstr>
      <vt:lpstr>Arial</vt:lpstr>
      <vt:lpstr>Calibri</vt:lpstr>
      <vt:lpstr>Calibri Light</vt:lpstr>
      <vt:lpstr>Ink Free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片岡 早紀 [Saki KATAOKA]</dc:creator>
  <cp:lastModifiedBy>松尾 由香 [Yuka MATSUO]</cp:lastModifiedBy>
  <cp:revision>4</cp:revision>
  <dcterms:created xsi:type="dcterms:W3CDTF">2023-01-06T06:25:58Z</dcterms:created>
  <dcterms:modified xsi:type="dcterms:W3CDTF">2023-04-25T02:11:37Z</dcterms:modified>
</cp:coreProperties>
</file>