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
  </p:notesMasterIdLst>
  <p:sldIdLst>
    <p:sldId id="256"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71B5B3-E297-B40D-CBCE-DACF2E21AF53}" v="2" dt="2022-09-22T00:24:48.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p:restoredTop sz="95853"/>
  </p:normalViewPr>
  <p:slideViewPr>
    <p:cSldViewPr snapToGrid="0" snapToObjects="1">
      <p:cViewPr varScale="1">
        <p:scale>
          <a:sx n="77" d="100"/>
          <a:sy n="77" d="100"/>
        </p:scale>
        <p:origin x="23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尾 由香 [Yuka MATSUO]" userId="S::myuka@exwzd.com::1f0f1dcd-cd66-4fb0-9d1f-35c3cb23950f" providerId="AD" clId="Web-{7371B5B3-E297-B40D-CBCE-DACF2E21AF53}"/>
    <pc:docChg chg="modSld">
      <pc:chgData name="松尾 由香 [Yuka MATSUO]" userId="S::myuka@exwzd.com::1f0f1dcd-cd66-4fb0-9d1f-35c3cb23950f" providerId="AD" clId="Web-{7371B5B3-E297-B40D-CBCE-DACF2E21AF53}" dt="2022-09-22T00:24:48.432" v="1" actId="1076"/>
      <pc:docMkLst>
        <pc:docMk/>
      </pc:docMkLst>
      <pc:sldChg chg="modSp">
        <pc:chgData name="松尾 由香 [Yuka MATSUO]" userId="S::myuka@exwzd.com::1f0f1dcd-cd66-4fb0-9d1f-35c3cb23950f" providerId="AD" clId="Web-{7371B5B3-E297-B40D-CBCE-DACF2E21AF53}" dt="2022-09-22T00:24:48.432" v="1" actId="1076"/>
        <pc:sldMkLst>
          <pc:docMk/>
          <pc:sldMk cId="2809081105" sldId="256"/>
        </pc:sldMkLst>
        <pc:picChg chg="mod">
          <ac:chgData name="松尾 由香 [Yuka MATSUO]" userId="S::myuka@exwzd.com::1f0f1dcd-cd66-4fb0-9d1f-35c3cb23950f" providerId="AD" clId="Web-{7371B5B3-E297-B40D-CBCE-DACF2E21AF53}" dt="2022-09-22T00:24:48.432" v="1" actId="1076"/>
          <ac:picMkLst>
            <pc:docMk/>
            <pc:sldMk cId="2809081105" sldId="256"/>
            <ac:picMk id="11" creationId="{84829A9A-A502-794A-81E0-7858321BB42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A4F9D-2A9C-2447-B507-C75E55547D2F}" type="datetimeFigureOut">
              <a:rPr kumimoji="1" lang="ja-JP" altLang="en-US" smtClean="0"/>
              <a:t>2022/9/22</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4EED3-2648-2E4E-8595-F745E9BB9F0D}" type="slidenum">
              <a:rPr kumimoji="1" lang="ja-JP" altLang="en-US" smtClean="0"/>
              <a:t>‹#›</a:t>
            </a:fld>
            <a:endParaRPr kumimoji="1" lang="ja-JP" altLang="en-US"/>
          </a:p>
        </p:txBody>
      </p:sp>
    </p:spTree>
    <p:extLst>
      <p:ext uri="{BB962C8B-B14F-4D97-AF65-F5344CB8AC3E}">
        <p14:creationId xmlns:p14="http://schemas.microsoft.com/office/powerpoint/2010/main" val="38771946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A94EED3-2648-2E4E-8595-F745E9BB9F0D}" type="slidenum">
              <a:rPr kumimoji="1" lang="ja-JP" altLang="en-US" smtClean="0"/>
              <a:t>1</a:t>
            </a:fld>
            <a:endParaRPr kumimoji="1" lang="ja-JP" altLang="en-US"/>
          </a:p>
        </p:txBody>
      </p:sp>
    </p:spTree>
    <p:extLst>
      <p:ext uri="{BB962C8B-B14F-4D97-AF65-F5344CB8AC3E}">
        <p14:creationId xmlns:p14="http://schemas.microsoft.com/office/powerpoint/2010/main" val="262648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A94EED3-2648-2E4E-8595-F745E9BB9F0D}" type="slidenum">
              <a:rPr kumimoji="1" lang="ja-JP" altLang="en-US" smtClean="0"/>
              <a:t>2</a:t>
            </a:fld>
            <a:endParaRPr kumimoji="1" lang="ja-JP" altLang="en-US"/>
          </a:p>
        </p:txBody>
      </p:sp>
    </p:spTree>
    <p:extLst>
      <p:ext uri="{BB962C8B-B14F-4D97-AF65-F5344CB8AC3E}">
        <p14:creationId xmlns:p14="http://schemas.microsoft.com/office/powerpoint/2010/main" val="383088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B74EB37-F5D9-3349-A232-EF349C589E23}" type="datetimeFigureOut">
              <a:rPr kumimoji="1" lang="ja-JP" altLang="en-US" smtClean="0"/>
              <a:t>2022/9/22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338BB6-3D45-2C4A-9A7C-FF92D18F17C7}" type="slidenum">
              <a:rPr kumimoji="1" lang="ja-JP" altLang="en-US" smtClean="0"/>
              <a:t>‹#›</a:t>
            </a:fld>
            <a:endParaRPr kumimoji="1" lang="ja-JP" altLang="en-US"/>
          </a:p>
        </p:txBody>
      </p:sp>
      <p:sp>
        <p:nvSpPr>
          <p:cNvPr id="9" name="正方形/長方形 8">
            <a:extLst>
              <a:ext uri="{FF2B5EF4-FFF2-40B4-BE49-F238E27FC236}">
                <a16:creationId xmlns:a16="http://schemas.microsoft.com/office/drawing/2014/main" id="{C718C88F-A2B1-5B45-AE3E-3186C4F41A97}"/>
              </a:ext>
            </a:extLst>
          </p:cNvPr>
          <p:cNvSpPr/>
          <p:nvPr/>
        </p:nvSpPr>
        <p:spPr>
          <a:xfrm>
            <a:off x="0" y="0"/>
            <a:ext cx="6858000" cy="252663"/>
          </a:xfrm>
          <a:prstGeom prst="rect">
            <a:avLst/>
          </a:prstGeom>
          <a:solidFill>
            <a:srgbClr val="1A7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5D4DF72-876E-5D4A-83ED-7A3D12FCEE93}"/>
              </a:ext>
            </a:extLst>
          </p:cNvPr>
          <p:cNvSpPr/>
          <p:nvPr/>
        </p:nvSpPr>
        <p:spPr>
          <a:xfrm rot="5400000">
            <a:off x="-4826671" y="4826668"/>
            <a:ext cx="9906000" cy="252663"/>
          </a:xfrm>
          <a:prstGeom prst="rect">
            <a:avLst/>
          </a:prstGeom>
          <a:solidFill>
            <a:srgbClr val="1A7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8EB1B06-CA73-474A-A8EF-A6F707646286}"/>
              </a:ext>
            </a:extLst>
          </p:cNvPr>
          <p:cNvSpPr/>
          <p:nvPr/>
        </p:nvSpPr>
        <p:spPr>
          <a:xfrm rot="5400000">
            <a:off x="1778668" y="4826667"/>
            <a:ext cx="9906000" cy="252663"/>
          </a:xfrm>
          <a:prstGeom prst="rect">
            <a:avLst/>
          </a:prstGeom>
          <a:solidFill>
            <a:srgbClr val="1A7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F98FD45-AFB5-604C-AB1C-3C245F219712}"/>
              </a:ext>
            </a:extLst>
          </p:cNvPr>
          <p:cNvSpPr/>
          <p:nvPr/>
        </p:nvSpPr>
        <p:spPr>
          <a:xfrm>
            <a:off x="-3" y="9653336"/>
            <a:ext cx="6858000" cy="252663"/>
          </a:xfrm>
          <a:prstGeom prst="rect">
            <a:avLst/>
          </a:prstGeom>
          <a:solidFill>
            <a:srgbClr val="1A7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731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74EB37-F5D9-3349-A232-EF349C589E23}" type="datetimeFigureOut">
              <a:rPr kumimoji="1" lang="ja-JP" altLang="en-US" smtClean="0"/>
              <a:t>2022/9/22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338BB6-3D45-2C4A-9A7C-FF92D18F17C7}" type="slidenum">
              <a:rPr kumimoji="1" lang="ja-JP" altLang="en-US" smtClean="0"/>
              <a:t>‹#›</a:t>
            </a:fld>
            <a:endParaRPr kumimoji="1" lang="ja-JP" altLang="en-US"/>
          </a:p>
        </p:txBody>
      </p:sp>
    </p:spTree>
    <p:extLst>
      <p:ext uri="{BB962C8B-B14F-4D97-AF65-F5344CB8AC3E}">
        <p14:creationId xmlns:p14="http://schemas.microsoft.com/office/powerpoint/2010/main" val="413033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74EB37-F5D9-3349-A232-EF349C589E23}" type="datetimeFigureOut">
              <a:rPr kumimoji="1" lang="ja-JP" altLang="en-US" smtClean="0"/>
              <a:t>2022/9/22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338BB6-3D45-2C4A-9A7C-FF92D18F17C7}" type="slidenum">
              <a:rPr kumimoji="1" lang="ja-JP" altLang="en-US" smtClean="0"/>
              <a:t>‹#›</a:t>
            </a:fld>
            <a:endParaRPr kumimoji="1" lang="ja-JP" altLang="en-US"/>
          </a:p>
        </p:txBody>
      </p:sp>
    </p:spTree>
    <p:extLst>
      <p:ext uri="{BB962C8B-B14F-4D97-AF65-F5344CB8AC3E}">
        <p14:creationId xmlns:p14="http://schemas.microsoft.com/office/powerpoint/2010/main" val="149058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74EB37-F5D9-3349-A232-EF349C589E23}" type="datetimeFigureOut">
              <a:rPr kumimoji="1" lang="ja-JP" altLang="en-US" smtClean="0"/>
              <a:t>2022/9/22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338BB6-3D45-2C4A-9A7C-FF92D18F17C7}" type="slidenum">
              <a:rPr kumimoji="1" lang="ja-JP" altLang="en-US" smtClean="0"/>
              <a:t>‹#›</a:t>
            </a:fld>
            <a:endParaRPr kumimoji="1" lang="ja-JP" altLang="en-US"/>
          </a:p>
        </p:txBody>
      </p:sp>
    </p:spTree>
    <p:extLst>
      <p:ext uri="{BB962C8B-B14F-4D97-AF65-F5344CB8AC3E}">
        <p14:creationId xmlns:p14="http://schemas.microsoft.com/office/powerpoint/2010/main" val="318384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B74EB37-F5D9-3349-A232-EF349C589E23}" type="datetimeFigureOut">
              <a:rPr kumimoji="1" lang="ja-JP" altLang="en-US" smtClean="0"/>
              <a:t>2022/9/22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338BB6-3D45-2C4A-9A7C-FF92D18F17C7}" type="slidenum">
              <a:rPr kumimoji="1" lang="ja-JP" altLang="en-US" smtClean="0"/>
              <a:t>‹#›</a:t>
            </a:fld>
            <a:endParaRPr kumimoji="1" lang="ja-JP" altLang="en-US"/>
          </a:p>
        </p:txBody>
      </p:sp>
    </p:spTree>
    <p:extLst>
      <p:ext uri="{BB962C8B-B14F-4D97-AF65-F5344CB8AC3E}">
        <p14:creationId xmlns:p14="http://schemas.microsoft.com/office/powerpoint/2010/main" val="196296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B74EB37-F5D9-3349-A232-EF349C589E23}" type="datetimeFigureOut">
              <a:rPr kumimoji="1" lang="ja-JP" altLang="en-US" smtClean="0"/>
              <a:t>2022/9/22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338BB6-3D45-2C4A-9A7C-FF92D18F17C7}" type="slidenum">
              <a:rPr kumimoji="1" lang="ja-JP" altLang="en-US" smtClean="0"/>
              <a:t>‹#›</a:t>
            </a:fld>
            <a:endParaRPr kumimoji="1" lang="ja-JP" altLang="en-US"/>
          </a:p>
        </p:txBody>
      </p:sp>
    </p:spTree>
    <p:extLst>
      <p:ext uri="{BB962C8B-B14F-4D97-AF65-F5344CB8AC3E}">
        <p14:creationId xmlns:p14="http://schemas.microsoft.com/office/powerpoint/2010/main" val="142625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74EB37-F5D9-3349-A232-EF349C589E23}" type="datetimeFigureOut">
              <a:rPr kumimoji="1" lang="ja-JP" altLang="en-US" smtClean="0"/>
              <a:t>2022/9/22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2338BB6-3D45-2C4A-9A7C-FF92D18F17C7}" type="slidenum">
              <a:rPr kumimoji="1" lang="ja-JP" altLang="en-US" smtClean="0"/>
              <a:t>‹#›</a:t>
            </a:fld>
            <a:endParaRPr kumimoji="1" lang="ja-JP" altLang="en-US"/>
          </a:p>
        </p:txBody>
      </p:sp>
    </p:spTree>
    <p:extLst>
      <p:ext uri="{BB962C8B-B14F-4D97-AF65-F5344CB8AC3E}">
        <p14:creationId xmlns:p14="http://schemas.microsoft.com/office/powerpoint/2010/main" val="244852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B74EB37-F5D9-3349-A232-EF349C589E23}" type="datetimeFigureOut">
              <a:rPr kumimoji="1" lang="ja-JP" altLang="en-US" smtClean="0"/>
              <a:t>2022/9/22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2338BB6-3D45-2C4A-9A7C-FF92D18F17C7}" type="slidenum">
              <a:rPr kumimoji="1" lang="ja-JP" altLang="en-US" smtClean="0"/>
              <a:t>‹#›</a:t>
            </a:fld>
            <a:endParaRPr kumimoji="1" lang="ja-JP" altLang="en-US"/>
          </a:p>
        </p:txBody>
      </p:sp>
    </p:spTree>
    <p:extLst>
      <p:ext uri="{BB962C8B-B14F-4D97-AF65-F5344CB8AC3E}">
        <p14:creationId xmlns:p14="http://schemas.microsoft.com/office/powerpoint/2010/main" val="16684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4EB37-F5D9-3349-A232-EF349C589E23}" type="datetimeFigureOut">
              <a:rPr kumimoji="1" lang="ja-JP" altLang="en-US" smtClean="0"/>
              <a:t>2022/9/22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2338BB6-3D45-2C4A-9A7C-FF92D18F17C7}" type="slidenum">
              <a:rPr kumimoji="1" lang="ja-JP" altLang="en-US" smtClean="0"/>
              <a:t>‹#›</a:t>
            </a:fld>
            <a:endParaRPr kumimoji="1" lang="ja-JP" altLang="en-US"/>
          </a:p>
        </p:txBody>
      </p:sp>
    </p:spTree>
    <p:extLst>
      <p:ext uri="{BB962C8B-B14F-4D97-AF65-F5344CB8AC3E}">
        <p14:creationId xmlns:p14="http://schemas.microsoft.com/office/powerpoint/2010/main" val="389439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74EB37-F5D9-3349-A232-EF349C589E23}" type="datetimeFigureOut">
              <a:rPr kumimoji="1" lang="ja-JP" altLang="en-US" smtClean="0"/>
              <a:t>2022/9/22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338BB6-3D45-2C4A-9A7C-FF92D18F17C7}" type="slidenum">
              <a:rPr kumimoji="1" lang="ja-JP" altLang="en-US" smtClean="0"/>
              <a:t>‹#›</a:t>
            </a:fld>
            <a:endParaRPr kumimoji="1" lang="ja-JP" altLang="en-US"/>
          </a:p>
        </p:txBody>
      </p:sp>
    </p:spTree>
    <p:extLst>
      <p:ext uri="{BB962C8B-B14F-4D97-AF65-F5344CB8AC3E}">
        <p14:creationId xmlns:p14="http://schemas.microsoft.com/office/powerpoint/2010/main" val="154505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74EB37-F5D9-3349-A232-EF349C589E23}" type="datetimeFigureOut">
              <a:rPr kumimoji="1" lang="ja-JP" altLang="en-US" smtClean="0"/>
              <a:t>2022/9/22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338BB6-3D45-2C4A-9A7C-FF92D18F17C7}" type="slidenum">
              <a:rPr kumimoji="1" lang="ja-JP" altLang="en-US" smtClean="0"/>
              <a:t>‹#›</a:t>
            </a:fld>
            <a:endParaRPr kumimoji="1" lang="ja-JP" altLang="en-US"/>
          </a:p>
        </p:txBody>
      </p:sp>
    </p:spTree>
    <p:extLst>
      <p:ext uri="{BB962C8B-B14F-4D97-AF65-F5344CB8AC3E}">
        <p14:creationId xmlns:p14="http://schemas.microsoft.com/office/powerpoint/2010/main" val="279838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B74EB37-F5D9-3349-A232-EF349C589E23}" type="datetimeFigureOut">
              <a:rPr kumimoji="1" lang="ja-JP" altLang="en-US" smtClean="0"/>
              <a:t>2022/9/22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2338BB6-3D45-2C4A-9A7C-FF92D18F17C7}" type="slidenum">
              <a:rPr kumimoji="1" lang="ja-JP" altLang="en-US" smtClean="0"/>
              <a:t>‹#›</a:t>
            </a:fld>
            <a:endParaRPr kumimoji="1" lang="ja-JP" altLang="en-US"/>
          </a:p>
        </p:txBody>
      </p:sp>
    </p:spTree>
    <p:extLst>
      <p:ext uri="{BB962C8B-B14F-4D97-AF65-F5344CB8AC3E}">
        <p14:creationId xmlns:p14="http://schemas.microsoft.com/office/powerpoint/2010/main" val="256538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自動的に生成された説明">
            <a:extLst>
              <a:ext uri="{FF2B5EF4-FFF2-40B4-BE49-F238E27FC236}">
                <a16:creationId xmlns:a16="http://schemas.microsoft.com/office/drawing/2014/main" id="{86B3419F-6EA9-6E66-6D26-30978AE07633}"/>
              </a:ext>
            </a:extLst>
          </p:cNvPr>
          <p:cNvPicPr>
            <a:picLocks noChangeAspect="1"/>
          </p:cNvPicPr>
          <p:nvPr/>
        </p:nvPicPr>
        <p:blipFill>
          <a:blip r:embed="rId3"/>
          <a:stretch>
            <a:fillRect/>
          </a:stretch>
        </p:blipFill>
        <p:spPr>
          <a:xfrm>
            <a:off x="0" y="202832"/>
            <a:ext cx="6859708" cy="9703168"/>
          </a:xfrm>
          <a:prstGeom prst="rect">
            <a:avLst/>
          </a:prstGeom>
        </p:spPr>
      </p:pic>
    </p:spTree>
    <p:extLst>
      <p:ext uri="{BB962C8B-B14F-4D97-AF65-F5344CB8AC3E}">
        <p14:creationId xmlns:p14="http://schemas.microsoft.com/office/powerpoint/2010/main" val="2809081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黒い背景と白い文字&#10;&#10;自動的に生成された説明">
            <a:extLst>
              <a:ext uri="{FF2B5EF4-FFF2-40B4-BE49-F238E27FC236}">
                <a16:creationId xmlns:a16="http://schemas.microsoft.com/office/drawing/2014/main" id="{F4A5F881-D4B3-314D-A559-BCD5DFAEAE8C}"/>
              </a:ext>
            </a:extLst>
          </p:cNvPr>
          <p:cNvPicPr>
            <a:picLocks noChangeAspect="1"/>
          </p:cNvPicPr>
          <p:nvPr/>
        </p:nvPicPr>
        <p:blipFill>
          <a:blip r:embed="rId3"/>
          <a:stretch>
            <a:fillRect/>
          </a:stretch>
        </p:blipFill>
        <p:spPr>
          <a:xfrm>
            <a:off x="4499349" y="7745375"/>
            <a:ext cx="1968500" cy="1968500"/>
          </a:xfrm>
          <a:prstGeom prst="rect">
            <a:avLst/>
          </a:prstGeom>
        </p:spPr>
      </p:pic>
      <p:pic>
        <p:nvPicPr>
          <p:cNvPr id="17" name="図 16" descr="挿絵, 帽子 が含まれている画像&#10;&#10;自動的に生成された説明">
            <a:extLst>
              <a:ext uri="{FF2B5EF4-FFF2-40B4-BE49-F238E27FC236}">
                <a16:creationId xmlns:a16="http://schemas.microsoft.com/office/drawing/2014/main" id="{7E873DEF-3DEB-794D-A3D3-14126759C954}"/>
              </a:ext>
            </a:extLst>
          </p:cNvPr>
          <p:cNvPicPr>
            <a:picLocks noChangeAspect="1"/>
          </p:cNvPicPr>
          <p:nvPr/>
        </p:nvPicPr>
        <p:blipFill>
          <a:blip r:embed="rId4"/>
          <a:stretch>
            <a:fillRect/>
          </a:stretch>
        </p:blipFill>
        <p:spPr>
          <a:xfrm>
            <a:off x="5249863" y="7733567"/>
            <a:ext cx="1333500" cy="1333500"/>
          </a:xfrm>
          <a:prstGeom prst="rect">
            <a:avLst/>
          </a:prstGeom>
        </p:spPr>
      </p:pic>
      <p:grpSp>
        <p:nvGrpSpPr>
          <p:cNvPr id="8" name="グループ化 7">
            <a:extLst>
              <a:ext uri="{FF2B5EF4-FFF2-40B4-BE49-F238E27FC236}">
                <a16:creationId xmlns:a16="http://schemas.microsoft.com/office/drawing/2014/main" id="{D899F332-DB66-1242-898C-5D4D28AD16F8}"/>
              </a:ext>
            </a:extLst>
          </p:cNvPr>
          <p:cNvGrpSpPr/>
          <p:nvPr/>
        </p:nvGrpSpPr>
        <p:grpSpPr>
          <a:xfrm>
            <a:off x="-3" y="-1"/>
            <a:ext cx="6858003" cy="9906001"/>
            <a:chOff x="-3" y="-1"/>
            <a:chExt cx="6858003" cy="9906001"/>
          </a:xfrm>
        </p:grpSpPr>
        <p:sp>
          <p:nvSpPr>
            <p:cNvPr id="6" name="正方形/長方形 5">
              <a:extLst>
                <a:ext uri="{FF2B5EF4-FFF2-40B4-BE49-F238E27FC236}">
                  <a16:creationId xmlns:a16="http://schemas.microsoft.com/office/drawing/2014/main" id="{183C2AA2-2FDF-444B-8B42-8695502CF914}"/>
                </a:ext>
              </a:extLst>
            </p:cNvPr>
            <p:cNvSpPr/>
            <p:nvPr/>
          </p:nvSpPr>
          <p:spPr>
            <a:xfrm>
              <a:off x="0" y="0"/>
              <a:ext cx="6858000" cy="252663"/>
            </a:xfrm>
            <a:prstGeom prst="rect">
              <a:avLst/>
            </a:prstGeom>
            <a:solidFill>
              <a:srgbClr val="1A7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2D25F1B9-6E2B-594A-AE01-C3E84045553F}"/>
                </a:ext>
              </a:extLst>
            </p:cNvPr>
            <p:cNvSpPr/>
            <p:nvPr/>
          </p:nvSpPr>
          <p:spPr>
            <a:xfrm rot="5400000">
              <a:off x="-4826671" y="4826668"/>
              <a:ext cx="9906000" cy="252663"/>
            </a:xfrm>
            <a:prstGeom prst="rect">
              <a:avLst/>
            </a:prstGeom>
            <a:solidFill>
              <a:srgbClr val="1A7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E440D8B-882D-D64F-8C52-7AA5CCACEE81}"/>
                </a:ext>
              </a:extLst>
            </p:cNvPr>
            <p:cNvSpPr/>
            <p:nvPr/>
          </p:nvSpPr>
          <p:spPr>
            <a:xfrm rot="5400000">
              <a:off x="1778668" y="4826667"/>
              <a:ext cx="9906000" cy="252663"/>
            </a:xfrm>
            <a:prstGeom prst="rect">
              <a:avLst/>
            </a:prstGeom>
            <a:solidFill>
              <a:srgbClr val="1A7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14CC74B3-38AE-3D4F-A695-0031553C91AC}"/>
                </a:ext>
              </a:extLst>
            </p:cNvPr>
            <p:cNvSpPr/>
            <p:nvPr/>
          </p:nvSpPr>
          <p:spPr>
            <a:xfrm>
              <a:off x="-3" y="9653336"/>
              <a:ext cx="6858000" cy="252663"/>
            </a:xfrm>
            <a:prstGeom prst="rect">
              <a:avLst/>
            </a:prstGeom>
            <a:solidFill>
              <a:srgbClr val="1A7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a:extLst>
              <a:ext uri="{FF2B5EF4-FFF2-40B4-BE49-F238E27FC236}">
                <a16:creationId xmlns:a16="http://schemas.microsoft.com/office/drawing/2014/main" id="{91E172E9-398B-C34A-A94B-7C2E2E129DBE}"/>
              </a:ext>
            </a:extLst>
          </p:cNvPr>
          <p:cNvSpPr/>
          <p:nvPr/>
        </p:nvSpPr>
        <p:spPr>
          <a:xfrm>
            <a:off x="-6" y="9040308"/>
            <a:ext cx="6858000" cy="865692"/>
          </a:xfrm>
          <a:prstGeom prst="rect">
            <a:avLst/>
          </a:prstGeom>
          <a:solidFill>
            <a:srgbClr val="1A7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C761CA26-F418-BF4F-8435-60BD3D2B2EE9}"/>
              </a:ext>
            </a:extLst>
          </p:cNvPr>
          <p:cNvSpPr/>
          <p:nvPr/>
        </p:nvSpPr>
        <p:spPr>
          <a:xfrm>
            <a:off x="2747347" y="9192934"/>
            <a:ext cx="2031325" cy="276999"/>
          </a:xfrm>
          <a:prstGeom prst="rect">
            <a:avLst/>
          </a:prstGeom>
        </p:spPr>
        <p:txBody>
          <a:bodyPr wrap="none">
            <a:spAutoFit/>
          </a:bodyPr>
          <a:lstStyle/>
          <a:p>
            <a:r>
              <a:rPr lang="ja-JP" altLang="en-US" sz="1200">
                <a:solidFill>
                  <a:schemeClr val="bg1"/>
                </a:solidFill>
                <a:latin typeface="Meiryo" panose="020B0604030504040204" pitchFamily="34" charset="-128"/>
                <a:ea typeface="Meiryo" panose="020B0604030504040204" pitchFamily="34" charset="-128"/>
              </a:rPr>
              <a:t>株式会社エクサホームケア</a:t>
            </a:r>
            <a:endParaRPr lang="ja-JP" altLang="en-US" sz="1200">
              <a:solidFill>
                <a:schemeClr val="bg1"/>
              </a:solidFill>
              <a:effectLst/>
              <a:latin typeface="Meiryo" panose="020B0604030504040204" pitchFamily="34" charset="-128"/>
              <a:ea typeface="Meiryo" panose="020B0604030504040204" pitchFamily="34" charset="-128"/>
            </a:endParaRPr>
          </a:p>
        </p:txBody>
      </p:sp>
      <p:sp>
        <p:nvSpPr>
          <p:cNvPr id="12" name="正方形/長方形 11">
            <a:extLst>
              <a:ext uri="{FF2B5EF4-FFF2-40B4-BE49-F238E27FC236}">
                <a16:creationId xmlns:a16="http://schemas.microsoft.com/office/drawing/2014/main" id="{32F0FDD4-6811-1D43-8F45-FF52FCDFC1D1}"/>
              </a:ext>
            </a:extLst>
          </p:cNvPr>
          <p:cNvSpPr/>
          <p:nvPr/>
        </p:nvSpPr>
        <p:spPr>
          <a:xfrm>
            <a:off x="2747346" y="9419562"/>
            <a:ext cx="3857983" cy="325474"/>
          </a:xfrm>
          <a:prstGeom prst="rect">
            <a:avLst/>
          </a:prstGeom>
        </p:spPr>
        <p:txBody>
          <a:bodyPr wrap="square">
            <a:spAutoFit/>
          </a:bodyPr>
          <a:lstStyle/>
          <a:p>
            <a:pPr>
              <a:lnSpc>
                <a:spcPct val="130000"/>
              </a:lnSpc>
            </a:pPr>
            <a:r>
              <a:rPr lang="ja-JP" altLang="en-US" sz="600">
                <a:solidFill>
                  <a:schemeClr val="bg1"/>
                </a:solidFill>
                <a:latin typeface="Meiryo" panose="020B0604030504040204" pitchFamily="34" charset="-128"/>
                <a:ea typeface="Meiryo" panose="020B0604030504040204" pitchFamily="34" charset="-128"/>
              </a:rPr>
              <a:t>株式会社エクサホームケアは、高い技術力とビジネス力を評価いただいている株式会社エクサウィザーズと</a:t>
            </a:r>
          </a:p>
          <a:p>
            <a:pPr>
              <a:lnSpc>
                <a:spcPct val="130000"/>
              </a:lnSpc>
            </a:pPr>
            <a:r>
              <a:rPr lang="ja-JP" altLang="en-US" sz="600">
                <a:solidFill>
                  <a:schemeClr val="bg1"/>
                </a:solidFill>
                <a:latin typeface="Meiryo" panose="020B0604030504040204" pitchFamily="34" charset="-128"/>
                <a:ea typeface="Meiryo" panose="020B0604030504040204" pitchFamily="34" charset="-128"/>
              </a:rPr>
              <a:t>介護業界で</a:t>
            </a:r>
            <a:r>
              <a:rPr lang="en" altLang="ja-JP" sz="600" dirty="0">
                <a:solidFill>
                  <a:schemeClr val="bg1"/>
                </a:solidFill>
                <a:latin typeface="Meiryo" panose="020B0604030504040204" pitchFamily="34" charset="-128"/>
                <a:ea typeface="Meiryo" panose="020B0604030504040204" pitchFamily="34" charset="-128"/>
              </a:rPr>
              <a:t>No.1</a:t>
            </a:r>
            <a:r>
              <a:rPr lang="ja-JP" altLang="en-US" sz="600">
                <a:solidFill>
                  <a:schemeClr val="bg1"/>
                </a:solidFill>
                <a:latin typeface="Meiryo" panose="020B0604030504040204" pitchFamily="34" charset="-128"/>
                <a:ea typeface="Meiryo" panose="020B0604030504040204" pitchFamily="34" charset="-128"/>
              </a:rPr>
              <a:t>の成長率を誇りリーディングカンパニーである株式会社ヤマシタとの合弁会社です。</a:t>
            </a:r>
          </a:p>
        </p:txBody>
      </p:sp>
      <p:pic>
        <p:nvPicPr>
          <p:cNvPr id="5" name="図 4" descr="人, 屋内, 男, テーブル が含まれている画像&#10;&#10;自動的に生成された説明">
            <a:extLst>
              <a:ext uri="{FF2B5EF4-FFF2-40B4-BE49-F238E27FC236}">
                <a16:creationId xmlns:a16="http://schemas.microsoft.com/office/drawing/2014/main" id="{72ABD6B0-892B-764F-8474-8DB16C815669}"/>
              </a:ext>
            </a:extLst>
          </p:cNvPr>
          <p:cNvPicPr>
            <a:picLocks noChangeAspect="1"/>
          </p:cNvPicPr>
          <p:nvPr/>
        </p:nvPicPr>
        <p:blipFill rotWithShape="1">
          <a:blip r:embed="rId5"/>
          <a:srcRect r="70090"/>
          <a:stretch/>
        </p:blipFill>
        <p:spPr>
          <a:xfrm>
            <a:off x="5163510" y="893738"/>
            <a:ext cx="1441819" cy="2370113"/>
          </a:xfrm>
          <a:prstGeom prst="rect">
            <a:avLst/>
          </a:prstGeom>
        </p:spPr>
      </p:pic>
      <p:pic>
        <p:nvPicPr>
          <p:cNvPr id="13" name="図 12" descr="挿絵 が含まれている画像&#10;&#10;自動的に生成された説明">
            <a:extLst>
              <a:ext uri="{FF2B5EF4-FFF2-40B4-BE49-F238E27FC236}">
                <a16:creationId xmlns:a16="http://schemas.microsoft.com/office/drawing/2014/main" id="{FF566451-4CFE-3D42-AA7E-FC3A52243625}"/>
              </a:ext>
            </a:extLst>
          </p:cNvPr>
          <p:cNvPicPr>
            <a:picLocks noChangeAspect="1"/>
          </p:cNvPicPr>
          <p:nvPr/>
        </p:nvPicPr>
        <p:blipFill>
          <a:blip r:embed="rId6"/>
          <a:stretch>
            <a:fillRect/>
          </a:stretch>
        </p:blipFill>
        <p:spPr>
          <a:xfrm>
            <a:off x="330453" y="9290829"/>
            <a:ext cx="2339102" cy="351630"/>
          </a:xfrm>
          <a:prstGeom prst="rect">
            <a:avLst/>
          </a:prstGeom>
        </p:spPr>
      </p:pic>
      <p:pic>
        <p:nvPicPr>
          <p:cNvPr id="22" name="図 21" descr="図形&#10;&#10;自動的に生成された説明">
            <a:extLst>
              <a:ext uri="{FF2B5EF4-FFF2-40B4-BE49-F238E27FC236}">
                <a16:creationId xmlns:a16="http://schemas.microsoft.com/office/drawing/2014/main" id="{B6263D7F-89E6-D346-8981-83BF0AF72DE7}"/>
              </a:ext>
            </a:extLst>
          </p:cNvPr>
          <p:cNvPicPr>
            <a:picLocks noChangeAspect="1"/>
          </p:cNvPicPr>
          <p:nvPr/>
        </p:nvPicPr>
        <p:blipFill rotWithShape="1">
          <a:blip r:embed="rId7"/>
          <a:srcRect l="76395"/>
          <a:stretch/>
        </p:blipFill>
        <p:spPr>
          <a:xfrm>
            <a:off x="252660" y="2793511"/>
            <a:ext cx="764455" cy="3238500"/>
          </a:xfrm>
          <a:prstGeom prst="rect">
            <a:avLst/>
          </a:prstGeom>
        </p:spPr>
      </p:pic>
      <p:sp>
        <p:nvSpPr>
          <p:cNvPr id="23" name="テキスト ボックス 22">
            <a:extLst>
              <a:ext uri="{FF2B5EF4-FFF2-40B4-BE49-F238E27FC236}">
                <a16:creationId xmlns:a16="http://schemas.microsoft.com/office/drawing/2014/main" id="{E84E1C71-7741-1548-BB79-4249B06C17E6}"/>
              </a:ext>
            </a:extLst>
          </p:cNvPr>
          <p:cNvSpPr txBox="1"/>
          <p:nvPr/>
        </p:nvSpPr>
        <p:spPr>
          <a:xfrm>
            <a:off x="582109" y="574366"/>
            <a:ext cx="5724644" cy="646331"/>
          </a:xfrm>
          <a:prstGeom prst="rect">
            <a:avLst/>
          </a:prstGeom>
          <a:noFill/>
        </p:spPr>
        <p:txBody>
          <a:bodyPr wrap="none" rtlCol="0">
            <a:spAutoFit/>
          </a:bodyPr>
          <a:lstStyle/>
          <a:p>
            <a:r>
              <a:rPr kumimoji="1" lang="ja-JP" altLang="en-US" sz="3600" b="1">
                <a:solidFill>
                  <a:srgbClr val="1A76B1"/>
                </a:solidFill>
                <a:latin typeface="Meiryo" panose="020B0604030504040204" pitchFamily="34" charset="-128"/>
                <a:ea typeface="Meiryo" panose="020B0604030504040204" pitchFamily="34" charset="-128"/>
              </a:rPr>
              <a:t>サンプルサンプルサンプル</a:t>
            </a:r>
            <a:endParaRPr kumimoji="1" lang="en-US" altLang="ja-JP" sz="3600" b="1" dirty="0">
              <a:solidFill>
                <a:srgbClr val="1A76B1"/>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F6825091-6F14-674B-93FB-130785F98362}"/>
              </a:ext>
            </a:extLst>
          </p:cNvPr>
          <p:cNvSpPr/>
          <p:nvPr/>
        </p:nvSpPr>
        <p:spPr>
          <a:xfrm>
            <a:off x="937043" y="2111656"/>
            <a:ext cx="1930622" cy="14076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77E36DB8-8EA2-134F-BEE3-B4806FD2B547}"/>
              </a:ext>
            </a:extLst>
          </p:cNvPr>
          <p:cNvSpPr txBox="1"/>
          <p:nvPr/>
        </p:nvSpPr>
        <p:spPr>
          <a:xfrm>
            <a:off x="2992018" y="2426452"/>
            <a:ext cx="2969183" cy="1117614"/>
          </a:xfrm>
          <a:prstGeom prst="rect">
            <a:avLst/>
          </a:prstGeom>
          <a:noFill/>
        </p:spPr>
        <p:txBody>
          <a:bodyPr wrap="square" rtlCol="0">
            <a:spAutoFit/>
          </a:bodyPr>
          <a:lstStyle/>
          <a:p>
            <a:pPr>
              <a:lnSpc>
                <a:spcPct val="130000"/>
              </a:lnSpc>
            </a:pPr>
            <a:r>
              <a:rPr kumimoji="1" lang="ja-JP" altLang="en-US" sz="1300">
                <a:solidFill>
                  <a:schemeClr val="tx1">
                    <a:lumMod val="85000"/>
                    <a:lumOff val="15000"/>
                  </a:schemeClr>
                </a:solidFill>
                <a:latin typeface="Meiryo" panose="020B0604030504040204" pitchFamily="34" charset="-128"/>
                <a:ea typeface="Meiryo" panose="020B0604030504040204" pitchFamily="34" charset="-128"/>
              </a:rPr>
              <a:t>サンプルサンプルサンプルサンプルサンプルサンプルサンプルサンプルサンプルサンプルサンプルサンプルサンプルサンプルサンプル</a:t>
            </a:r>
            <a:endParaRPr kumimoji="1" lang="en-US" altLang="ja-JP" sz="1300"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1BA573F6-F080-A24F-BD13-831C51F81428}"/>
              </a:ext>
            </a:extLst>
          </p:cNvPr>
          <p:cNvSpPr txBox="1"/>
          <p:nvPr/>
        </p:nvSpPr>
        <p:spPr>
          <a:xfrm>
            <a:off x="1358464" y="1598113"/>
            <a:ext cx="4141072" cy="338554"/>
          </a:xfrm>
          <a:prstGeom prst="rect">
            <a:avLst/>
          </a:prstGeom>
          <a:noFill/>
        </p:spPr>
        <p:txBody>
          <a:bodyPr wrap="square" rtlCol="0">
            <a:spAutoFit/>
          </a:bodyPr>
          <a:lstStyle/>
          <a:p>
            <a:r>
              <a:rPr kumimoji="1" lang="ja-JP" altLang="en-US" sz="1600" b="1" spc="300">
                <a:solidFill>
                  <a:schemeClr val="tx1">
                    <a:lumMod val="85000"/>
                    <a:lumOff val="15000"/>
                  </a:schemeClr>
                </a:solidFill>
                <a:latin typeface="Meiryo" panose="020B0604030504040204" pitchFamily="34" charset="-128"/>
                <a:ea typeface="Meiryo" panose="020B0604030504040204" pitchFamily="34" charset="-128"/>
              </a:rPr>
              <a:t>続々とご利用者の声が届いています</a:t>
            </a:r>
            <a:endParaRPr kumimoji="1" lang="en-US" altLang="ja-JP" sz="1600" b="1" spc="300"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29" name="テキスト ボックス 28">
            <a:extLst>
              <a:ext uri="{FF2B5EF4-FFF2-40B4-BE49-F238E27FC236}">
                <a16:creationId xmlns:a16="http://schemas.microsoft.com/office/drawing/2014/main" id="{A9A76D7C-7AF5-894E-9D9A-62629CF1EE3E}"/>
              </a:ext>
            </a:extLst>
          </p:cNvPr>
          <p:cNvSpPr txBox="1"/>
          <p:nvPr/>
        </p:nvSpPr>
        <p:spPr>
          <a:xfrm>
            <a:off x="2992018" y="2088323"/>
            <a:ext cx="2969183" cy="356251"/>
          </a:xfrm>
          <a:prstGeom prst="rect">
            <a:avLst/>
          </a:prstGeom>
          <a:noFill/>
        </p:spPr>
        <p:txBody>
          <a:bodyPr wrap="square" rtlCol="0">
            <a:spAutoFit/>
          </a:bodyPr>
          <a:lstStyle/>
          <a:p>
            <a:pPr>
              <a:lnSpc>
                <a:spcPct val="130000"/>
              </a:lnSpc>
            </a:pPr>
            <a:r>
              <a:rPr kumimoji="1" lang="ja-JP" altLang="en-US" sz="1400" b="1">
                <a:solidFill>
                  <a:schemeClr val="tx1">
                    <a:lumMod val="85000"/>
                    <a:lumOff val="15000"/>
                  </a:schemeClr>
                </a:solidFill>
                <a:latin typeface="Meiryo" panose="020B0604030504040204" pitchFamily="34" charset="-128"/>
                <a:ea typeface="Meiryo" panose="020B0604030504040204" pitchFamily="34" charset="-128"/>
              </a:rPr>
              <a:t>タイトルタイトルタイトル</a:t>
            </a:r>
            <a:endParaRPr kumimoji="1" lang="en-US" altLang="ja-JP" sz="14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30" name="正方形/長方形 29">
            <a:extLst>
              <a:ext uri="{FF2B5EF4-FFF2-40B4-BE49-F238E27FC236}">
                <a16:creationId xmlns:a16="http://schemas.microsoft.com/office/drawing/2014/main" id="{62607333-DA34-1943-BF1B-38D21C62E73C}"/>
              </a:ext>
            </a:extLst>
          </p:cNvPr>
          <p:cNvSpPr/>
          <p:nvPr/>
        </p:nvSpPr>
        <p:spPr>
          <a:xfrm>
            <a:off x="937043" y="3856232"/>
            <a:ext cx="1930622" cy="14076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73D99EEB-4973-5141-93B6-03F9E7187040}"/>
              </a:ext>
            </a:extLst>
          </p:cNvPr>
          <p:cNvSpPr txBox="1"/>
          <p:nvPr/>
        </p:nvSpPr>
        <p:spPr>
          <a:xfrm>
            <a:off x="2992018" y="4171028"/>
            <a:ext cx="2969183" cy="1117614"/>
          </a:xfrm>
          <a:prstGeom prst="rect">
            <a:avLst/>
          </a:prstGeom>
          <a:noFill/>
        </p:spPr>
        <p:txBody>
          <a:bodyPr wrap="square" rtlCol="0">
            <a:spAutoFit/>
          </a:bodyPr>
          <a:lstStyle/>
          <a:p>
            <a:pPr>
              <a:lnSpc>
                <a:spcPct val="130000"/>
              </a:lnSpc>
            </a:pPr>
            <a:r>
              <a:rPr kumimoji="1" lang="ja-JP" altLang="en-US" sz="1300">
                <a:solidFill>
                  <a:schemeClr val="tx1">
                    <a:lumMod val="85000"/>
                    <a:lumOff val="15000"/>
                  </a:schemeClr>
                </a:solidFill>
                <a:latin typeface="Meiryo" panose="020B0604030504040204" pitchFamily="34" charset="-128"/>
                <a:ea typeface="Meiryo" panose="020B0604030504040204" pitchFamily="34" charset="-128"/>
              </a:rPr>
              <a:t>サンプルサンプルサンプルサンプルサンプルサンプルサンプルサンプルサンプルサンプルサンプルサンプルサンプルサンプルサンプル</a:t>
            </a:r>
            <a:endParaRPr kumimoji="1" lang="en-US" altLang="ja-JP" sz="1300"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46E10085-EA07-9244-B179-DF396D3FB081}"/>
              </a:ext>
            </a:extLst>
          </p:cNvPr>
          <p:cNvSpPr txBox="1"/>
          <p:nvPr/>
        </p:nvSpPr>
        <p:spPr>
          <a:xfrm>
            <a:off x="2992018" y="3832899"/>
            <a:ext cx="2969183" cy="356251"/>
          </a:xfrm>
          <a:prstGeom prst="rect">
            <a:avLst/>
          </a:prstGeom>
          <a:noFill/>
        </p:spPr>
        <p:txBody>
          <a:bodyPr wrap="square" rtlCol="0">
            <a:spAutoFit/>
          </a:bodyPr>
          <a:lstStyle/>
          <a:p>
            <a:pPr>
              <a:lnSpc>
                <a:spcPct val="130000"/>
              </a:lnSpc>
            </a:pPr>
            <a:r>
              <a:rPr kumimoji="1" lang="ja-JP" altLang="en-US" sz="1400" b="1">
                <a:solidFill>
                  <a:schemeClr val="tx1">
                    <a:lumMod val="85000"/>
                    <a:lumOff val="15000"/>
                  </a:schemeClr>
                </a:solidFill>
                <a:latin typeface="Meiryo" panose="020B0604030504040204" pitchFamily="34" charset="-128"/>
                <a:ea typeface="Meiryo" panose="020B0604030504040204" pitchFamily="34" charset="-128"/>
              </a:rPr>
              <a:t>タイトルタイトルタイトル</a:t>
            </a:r>
            <a:endParaRPr kumimoji="1" lang="en-US" altLang="ja-JP" sz="14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33" name="正方形/長方形 32">
            <a:extLst>
              <a:ext uri="{FF2B5EF4-FFF2-40B4-BE49-F238E27FC236}">
                <a16:creationId xmlns:a16="http://schemas.microsoft.com/office/drawing/2014/main" id="{1261195C-FBDE-4248-9E4F-97AF1895FAE7}"/>
              </a:ext>
            </a:extLst>
          </p:cNvPr>
          <p:cNvSpPr/>
          <p:nvPr/>
        </p:nvSpPr>
        <p:spPr>
          <a:xfrm>
            <a:off x="937043" y="5576750"/>
            <a:ext cx="1930622" cy="14076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D93281DD-A534-E542-9A10-048A2BD23A0E}"/>
              </a:ext>
            </a:extLst>
          </p:cNvPr>
          <p:cNvSpPr txBox="1"/>
          <p:nvPr/>
        </p:nvSpPr>
        <p:spPr>
          <a:xfrm>
            <a:off x="2992018" y="5891546"/>
            <a:ext cx="2969183" cy="1117614"/>
          </a:xfrm>
          <a:prstGeom prst="rect">
            <a:avLst/>
          </a:prstGeom>
          <a:noFill/>
        </p:spPr>
        <p:txBody>
          <a:bodyPr wrap="square" rtlCol="0">
            <a:spAutoFit/>
          </a:bodyPr>
          <a:lstStyle/>
          <a:p>
            <a:pPr>
              <a:lnSpc>
                <a:spcPct val="130000"/>
              </a:lnSpc>
            </a:pPr>
            <a:r>
              <a:rPr kumimoji="1" lang="ja-JP" altLang="en-US" sz="1300">
                <a:solidFill>
                  <a:schemeClr val="tx1">
                    <a:lumMod val="85000"/>
                    <a:lumOff val="15000"/>
                  </a:schemeClr>
                </a:solidFill>
                <a:latin typeface="Meiryo" panose="020B0604030504040204" pitchFamily="34" charset="-128"/>
                <a:ea typeface="Meiryo" panose="020B0604030504040204" pitchFamily="34" charset="-128"/>
              </a:rPr>
              <a:t>サンプルサンプルサンプルサンプルサンプルサンプルサンプルサンプルサンプルサンプルサンプルサンプルサンプルサンプルサンプル</a:t>
            </a:r>
            <a:endParaRPr kumimoji="1" lang="en-US" altLang="ja-JP" sz="1300"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35" name="テキスト ボックス 34">
            <a:extLst>
              <a:ext uri="{FF2B5EF4-FFF2-40B4-BE49-F238E27FC236}">
                <a16:creationId xmlns:a16="http://schemas.microsoft.com/office/drawing/2014/main" id="{36EC827E-8F02-E64E-96C4-F356C126C717}"/>
              </a:ext>
            </a:extLst>
          </p:cNvPr>
          <p:cNvSpPr txBox="1"/>
          <p:nvPr/>
        </p:nvSpPr>
        <p:spPr>
          <a:xfrm>
            <a:off x="2992018" y="5553417"/>
            <a:ext cx="2969183" cy="356251"/>
          </a:xfrm>
          <a:prstGeom prst="rect">
            <a:avLst/>
          </a:prstGeom>
          <a:noFill/>
        </p:spPr>
        <p:txBody>
          <a:bodyPr wrap="square" rtlCol="0">
            <a:spAutoFit/>
          </a:bodyPr>
          <a:lstStyle/>
          <a:p>
            <a:pPr>
              <a:lnSpc>
                <a:spcPct val="130000"/>
              </a:lnSpc>
            </a:pPr>
            <a:r>
              <a:rPr kumimoji="1" lang="ja-JP" altLang="en-US" sz="1400" b="1">
                <a:solidFill>
                  <a:schemeClr val="tx1">
                    <a:lumMod val="85000"/>
                    <a:lumOff val="15000"/>
                  </a:schemeClr>
                </a:solidFill>
                <a:latin typeface="Meiryo" panose="020B0604030504040204" pitchFamily="34" charset="-128"/>
                <a:ea typeface="Meiryo" panose="020B0604030504040204" pitchFamily="34" charset="-128"/>
              </a:rPr>
              <a:t>タイトルタイトルタイトル</a:t>
            </a:r>
            <a:endParaRPr kumimoji="1" lang="en-US" altLang="ja-JP" sz="14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38" name="角丸四角形 37">
            <a:extLst>
              <a:ext uri="{FF2B5EF4-FFF2-40B4-BE49-F238E27FC236}">
                <a16:creationId xmlns:a16="http://schemas.microsoft.com/office/drawing/2014/main" id="{7334A7FF-BED2-6D47-A021-463C70CB2B18}"/>
              </a:ext>
            </a:extLst>
          </p:cNvPr>
          <p:cNvSpPr/>
          <p:nvPr/>
        </p:nvSpPr>
        <p:spPr>
          <a:xfrm>
            <a:off x="920110" y="7295295"/>
            <a:ext cx="5017781" cy="1021251"/>
          </a:xfrm>
          <a:prstGeom prst="roundRect">
            <a:avLst/>
          </a:prstGeom>
          <a:solidFill>
            <a:srgbClr val="1A7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DEAAFB08-6422-0647-BECC-EAA25B113D4B}"/>
              </a:ext>
            </a:extLst>
          </p:cNvPr>
          <p:cNvSpPr txBox="1"/>
          <p:nvPr/>
        </p:nvSpPr>
        <p:spPr>
          <a:xfrm>
            <a:off x="1309583" y="7406023"/>
            <a:ext cx="4141072" cy="338554"/>
          </a:xfrm>
          <a:prstGeom prst="rect">
            <a:avLst/>
          </a:prstGeom>
          <a:noFill/>
        </p:spPr>
        <p:txBody>
          <a:bodyPr wrap="square" rtlCol="0">
            <a:spAutoFit/>
          </a:bodyPr>
          <a:lstStyle/>
          <a:p>
            <a:r>
              <a:rPr kumimoji="1" lang="ja-JP" altLang="en-US" sz="1600" b="1" spc="300">
                <a:solidFill>
                  <a:schemeClr val="bg1"/>
                </a:solidFill>
                <a:latin typeface="Meiryo" panose="020B0604030504040204" pitchFamily="34" charset="-128"/>
                <a:ea typeface="Meiryo" panose="020B0604030504040204" pitchFamily="34" charset="-128"/>
              </a:rPr>
              <a:t>ご利用はこちらからご連絡ください。</a:t>
            </a:r>
            <a:endParaRPr kumimoji="1" lang="en-US" altLang="ja-JP" sz="1600" b="1" spc="300"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732472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0f5c98f-a9cf-4249-b3d1-fbd8505172ca" xsi:nil="true"/>
    <lcf76f155ced4ddcb4097134ff3c332f xmlns="cd209ad5-8507-4b86-96a4-2c548aa0b831">
      <Terms xmlns="http://schemas.microsoft.com/office/infopath/2007/PartnerControls"/>
    </lcf76f155ced4ddcb4097134ff3c332f>
    <SharedWithUsers xmlns="90f5c98f-a9cf-4249-b3d1-fbd8505172ca">
      <UserInfo>
        <DisplayName/>
        <AccountId xsi:nil="true"/>
        <AccountType/>
      </UserInfo>
    </SharedWithUsers>
    <MediaLengthInSeconds xmlns="cd209ad5-8507-4b86-96a4-2c548aa0b83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3A87615778E4F4C95DC1DA1CEE622B6" ma:contentTypeVersion="14" ma:contentTypeDescription="新しいドキュメントを作成します。" ma:contentTypeScope="" ma:versionID="e28c758585b7a1da962d90dbfc2f2f94">
  <xsd:schema xmlns:xsd="http://www.w3.org/2001/XMLSchema" xmlns:xs="http://www.w3.org/2001/XMLSchema" xmlns:p="http://schemas.microsoft.com/office/2006/metadata/properties" xmlns:ns2="cd209ad5-8507-4b86-96a4-2c548aa0b831" xmlns:ns3="90f5c98f-a9cf-4249-b3d1-fbd8505172ca" targetNamespace="http://schemas.microsoft.com/office/2006/metadata/properties" ma:root="true" ma:fieldsID="5ced404c27b9a836e4e5046760fb507f" ns2:_="" ns3:_="">
    <xsd:import namespace="cd209ad5-8507-4b86-96a4-2c548aa0b831"/>
    <xsd:import namespace="90f5c98f-a9cf-4249-b3d1-fbd8505172c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209ad5-8507-4b86-96a4-2c548aa0b8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bb6d3cae-e502-4f3a-9a85-6f64f28646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f5c98f-a9cf-4249-b3d1-fbd8505172ca"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9e9e3ad2-a970-43f2-86f7-d23ab88b9756}" ma:internalName="TaxCatchAll" ma:showField="CatchAllData" ma:web="90f5c98f-a9cf-4249-b3d1-fbd850517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DDDFC8-BAF5-496C-B349-F3AA2CA55632}">
  <ds:schemaRefs>
    <ds:schemaRef ds:uri="http://schemas.microsoft.com/sharepoint/v3/contenttype/forms"/>
  </ds:schemaRefs>
</ds:datastoreItem>
</file>

<file path=customXml/itemProps2.xml><?xml version="1.0" encoding="utf-8"?>
<ds:datastoreItem xmlns:ds="http://schemas.openxmlformats.org/officeDocument/2006/customXml" ds:itemID="{36D9F02E-FF61-4D3D-84D7-A0DFB0350C5E}">
  <ds:schemaRefs>
    <ds:schemaRef ds:uri="http://schemas.microsoft.com/office/2006/metadata/properties"/>
    <ds:schemaRef ds:uri="http://schemas.microsoft.com/office/infopath/2007/PartnerControls"/>
    <ds:schemaRef ds:uri="90f5c98f-a9cf-4249-b3d1-fbd8505172ca"/>
    <ds:schemaRef ds:uri="cd209ad5-8507-4b86-96a4-2c548aa0b831"/>
  </ds:schemaRefs>
</ds:datastoreItem>
</file>

<file path=customXml/itemProps3.xml><?xml version="1.0" encoding="utf-8"?>
<ds:datastoreItem xmlns:ds="http://schemas.openxmlformats.org/officeDocument/2006/customXml" ds:itemID="{CEDEC806-0BCD-40C2-9604-3AEFDF15B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209ad5-8507-4b86-96a4-2c548aa0b831"/>
    <ds:schemaRef ds:uri="90f5c98f-a9cf-4249-b3d1-fbd850517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76</TotalTime>
  <Words>69</Words>
  <Application>Microsoft Office PowerPoint</Application>
  <PresentationFormat>A4 210 x 297 mm</PresentationFormat>
  <Paragraphs>14</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Meiryo</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渡辺 一樹 [Kazuki WATANABE]</dc:creator>
  <cp:lastModifiedBy>松尾 由香 [Yuka MATSUO]</cp:lastModifiedBy>
  <cp:revision>8</cp:revision>
  <dcterms:created xsi:type="dcterms:W3CDTF">2022-04-13T08:07:16Z</dcterms:created>
  <dcterms:modified xsi:type="dcterms:W3CDTF">2022-09-22T00:40:18Z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0x01010003A87615778E4F4C95DC1DA1CEE622B6</vt:lpwstr>
  </property>
  <property fmtid="{D5CDD505-2E9C-101B-9397-08002B2CF9AE}" pid="3" name="MediaServiceImageTags">
    <vt:lpwstr/>
  </property>
  <property fmtid="{D5CDD505-2E9C-101B-9397-08002B2CF9AE}" pid="4" name="Order">
    <vt:r8>6614100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